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0" r:id="rId2"/>
    <p:sldId id="289" r:id="rId3"/>
    <p:sldId id="278" r:id="rId4"/>
    <p:sldId id="258" r:id="rId5"/>
    <p:sldId id="279" r:id="rId6"/>
    <p:sldId id="281" r:id="rId7"/>
    <p:sldId id="261" r:id="rId8"/>
    <p:sldId id="285" r:id="rId9"/>
    <p:sldId id="280" r:id="rId10"/>
    <p:sldId id="282" r:id="rId11"/>
    <p:sldId id="267" r:id="rId12"/>
    <p:sldId id="266" r:id="rId13"/>
    <p:sldId id="288" r:id="rId14"/>
    <p:sldId id="291" r:id="rId15"/>
    <p:sldId id="268" r:id="rId16"/>
    <p:sldId id="28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4C"/>
    <a:srgbClr val="2982C1"/>
    <a:srgbClr val="FFA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778E8-B2AB-4B63-98B4-E7158D7F5DD6}" v="7" dt="2024-08-19T15:41:05.824"/>
    <p1510:client id="{F66A33A3-CCDE-40D4-A8A5-FD4ECC5C80FB}" v="307" dt="2024-08-19T14:28:22.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915"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Kate (CT)" userId="392c0982-4dff-43a4-89a2-403f90a7581a" providerId="ADAL" clId="{5E7778E8-B2AB-4B63-98B4-E7158D7F5DD6}"/>
    <pc:docChg chg="custSel delSld modSld">
      <pc:chgData name="Field, Kate (CT)" userId="392c0982-4dff-43a4-89a2-403f90a7581a" providerId="ADAL" clId="{5E7778E8-B2AB-4B63-98B4-E7158D7F5DD6}" dt="2024-08-19T15:41:33.613" v="2924" actId="20577"/>
      <pc:docMkLst>
        <pc:docMk/>
      </pc:docMkLst>
      <pc:sldChg chg="addSp modSp mod">
        <pc:chgData name="Field, Kate (CT)" userId="392c0982-4dff-43a4-89a2-403f90a7581a" providerId="ADAL" clId="{5E7778E8-B2AB-4B63-98B4-E7158D7F5DD6}" dt="2024-08-19T15:40:24.043" v="2884" actId="20577"/>
        <pc:sldMkLst>
          <pc:docMk/>
          <pc:sldMk cId="2533938320" sldId="268"/>
        </pc:sldMkLst>
        <pc:spChg chg="add mod">
          <ac:chgData name="Field, Kate (CT)" userId="392c0982-4dff-43a4-89a2-403f90a7581a" providerId="ADAL" clId="{5E7778E8-B2AB-4B63-98B4-E7158D7F5DD6}" dt="2024-08-19T15:40:24.043" v="2884" actId="20577"/>
          <ac:spMkLst>
            <pc:docMk/>
            <pc:sldMk cId="2533938320" sldId="268"/>
            <ac:spMk id="3" creationId="{F76337B3-9F7B-4F76-4B25-4EB89D40E3AC}"/>
          </ac:spMkLst>
        </pc:spChg>
        <pc:picChg chg="mod">
          <ac:chgData name="Field, Kate (CT)" userId="392c0982-4dff-43a4-89a2-403f90a7581a" providerId="ADAL" clId="{5E7778E8-B2AB-4B63-98B4-E7158D7F5DD6}" dt="2024-08-19T15:36:29.676" v="2251" actId="14100"/>
          <ac:picMkLst>
            <pc:docMk/>
            <pc:sldMk cId="2533938320" sldId="268"/>
            <ac:picMk id="4" creationId="{E7873CC3-EDD2-E421-3396-E361D5D9DAAB}"/>
          </ac:picMkLst>
        </pc:picChg>
      </pc:sldChg>
      <pc:sldChg chg="modSp">
        <pc:chgData name="Field, Kate (CT)" userId="392c0982-4dff-43a4-89a2-403f90a7581a" providerId="ADAL" clId="{5E7778E8-B2AB-4B63-98B4-E7158D7F5DD6}" dt="2024-08-19T15:41:01.036" v="2887" actId="20577"/>
        <pc:sldMkLst>
          <pc:docMk/>
          <pc:sldMk cId="4234556422" sldId="270"/>
        </pc:sldMkLst>
        <pc:spChg chg="mod">
          <ac:chgData name="Field, Kate (CT)" userId="392c0982-4dff-43a4-89a2-403f90a7581a" providerId="ADAL" clId="{5E7778E8-B2AB-4B63-98B4-E7158D7F5DD6}" dt="2024-08-19T15:41:01.036" v="2887" actId="20577"/>
          <ac:spMkLst>
            <pc:docMk/>
            <pc:sldMk cId="4234556422" sldId="270"/>
            <ac:spMk id="2" creationId="{9DE331F5-F2E7-C405-4454-70707B3D5E55}"/>
          </ac:spMkLst>
        </pc:spChg>
      </pc:sldChg>
      <pc:sldChg chg="addSp modSp mod">
        <pc:chgData name="Field, Kate (CT)" userId="392c0982-4dff-43a4-89a2-403f90a7581a" providerId="ADAL" clId="{5E7778E8-B2AB-4B63-98B4-E7158D7F5DD6}" dt="2024-08-19T15:34:06.499" v="1858" actId="20577"/>
        <pc:sldMkLst>
          <pc:docMk/>
          <pc:sldMk cId="2961457211" sldId="280"/>
        </pc:sldMkLst>
        <pc:spChg chg="add mod">
          <ac:chgData name="Field, Kate (CT)" userId="392c0982-4dff-43a4-89a2-403f90a7581a" providerId="ADAL" clId="{5E7778E8-B2AB-4B63-98B4-E7158D7F5DD6}" dt="2024-08-19T15:34:06.499" v="1858" actId="20577"/>
          <ac:spMkLst>
            <pc:docMk/>
            <pc:sldMk cId="2961457211" sldId="280"/>
            <ac:spMk id="3" creationId="{57B4B236-5605-C2B5-6813-0E6D0C516F8A}"/>
          </ac:spMkLst>
        </pc:spChg>
        <pc:spChg chg="mod">
          <ac:chgData name="Field, Kate (CT)" userId="392c0982-4dff-43a4-89a2-403f90a7581a" providerId="ADAL" clId="{5E7778E8-B2AB-4B63-98B4-E7158D7F5DD6}" dt="2024-08-19T15:32:30.041" v="1667" actId="14100"/>
          <ac:spMkLst>
            <pc:docMk/>
            <pc:sldMk cId="2961457211" sldId="280"/>
            <ac:spMk id="5" creationId="{BC0B12B4-622F-819E-533A-47E5A36BE527}"/>
          </ac:spMkLst>
        </pc:spChg>
      </pc:sldChg>
      <pc:sldChg chg="modSp mod">
        <pc:chgData name="Field, Kate (CT)" userId="392c0982-4dff-43a4-89a2-403f90a7581a" providerId="ADAL" clId="{5E7778E8-B2AB-4B63-98B4-E7158D7F5DD6}" dt="2024-08-19T15:40:38.915" v="2885" actId="20577"/>
        <pc:sldMkLst>
          <pc:docMk/>
          <pc:sldMk cId="2920290880" sldId="283"/>
        </pc:sldMkLst>
        <pc:spChg chg="mod">
          <ac:chgData name="Field, Kate (CT)" userId="392c0982-4dff-43a4-89a2-403f90a7581a" providerId="ADAL" clId="{5E7778E8-B2AB-4B63-98B4-E7158D7F5DD6}" dt="2024-08-19T15:40:38.915" v="2885" actId="20577"/>
          <ac:spMkLst>
            <pc:docMk/>
            <pc:sldMk cId="2920290880" sldId="283"/>
            <ac:spMk id="6" creationId="{AD0130EF-7830-6D6E-9AE7-D4A36FEDD30A}"/>
          </ac:spMkLst>
        </pc:spChg>
      </pc:sldChg>
      <pc:sldChg chg="addSp modSp mod">
        <pc:chgData name="Field, Kate (CT)" userId="392c0982-4dff-43a4-89a2-403f90a7581a" providerId="ADAL" clId="{5E7778E8-B2AB-4B63-98B4-E7158D7F5DD6}" dt="2024-08-19T15:27:51.251" v="848" actId="20577"/>
        <pc:sldMkLst>
          <pc:docMk/>
          <pc:sldMk cId="3762126596" sldId="285"/>
        </pc:sldMkLst>
        <pc:spChg chg="add mod">
          <ac:chgData name="Field, Kate (CT)" userId="392c0982-4dff-43a4-89a2-403f90a7581a" providerId="ADAL" clId="{5E7778E8-B2AB-4B63-98B4-E7158D7F5DD6}" dt="2024-08-19T15:27:51.251" v="848" actId="20577"/>
          <ac:spMkLst>
            <pc:docMk/>
            <pc:sldMk cId="3762126596" sldId="285"/>
            <ac:spMk id="2" creationId="{F87AB9F1-D422-50F9-4C60-6405DD830BC2}"/>
          </ac:spMkLst>
        </pc:spChg>
        <pc:spChg chg="mod">
          <ac:chgData name="Field, Kate (CT)" userId="392c0982-4dff-43a4-89a2-403f90a7581a" providerId="ADAL" clId="{5E7778E8-B2AB-4B63-98B4-E7158D7F5DD6}" dt="2024-08-19T15:26:08.948" v="659" actId="1076"/>
          <ac:spMkLst>
            <pc:docMk/>
            <pc:sldMk cId="3762126596" sldId="285"/>
            <ac:spMk id="4" creationId="{D8A83731-1090-B895-B2C1-77ECF0746FF8}"/>
          </ac:spMkLst>
        </pc:spChg>
        <pc:picChg chg="mod">
          <ac:chgData name="Field, Kate (CT)" userId="392c0982-4dff-43a4-89a2-403f90a7581a" providerId="ADAL" clId="{5E7778E8-B2AB-4B63-98B4-E7158D7F5DD6}" dt="2024-08-19T15:26:27.380" v="664" actId="1076"/>
          <ac:picMkLst>
            <pc:docMk/>
            <pc:sldMk cId="3762126596" sldId="285"/>
            <ac:picMk id="3" creationId="{1C9CF277-EB3F-1F60-5694-4E6439AEEF65}"/>
          </ac:picMkLst>
        </pc:picChg>
      </pc:sldChg>
      <pc:sldChg chg="del">
        <pc:chgData name="Field, Kate (CT)" userId="392c0982-4dff-43a4-89a2-403f90a7581a" providerId="ADAL" clId="{5E7778E8-B2AB-4B63-98B4-E7158D7F5DD6}" dt="2024-08-19T15:28:02.570" v="849" actId="47"/>
        <pc:sldMkLst>
          <pc:docMk/>
          <pc:sldMk cId="2633563635" sldId="286"/>
        </pc:sldMkLst>
      </pc:sldChg>
      <pc:sldChg chg="modSp mod">
        <pc:chgData name="Field, Kate (CT)" userId="392c0982-4dff-43a4-89a2-403f90a7581a" providerId="ADAL" clId="{5E7778E8-B2AB-4B63-98B4-E7158D7F5DD6}" dt="2024-08-19T15:41:33.613" v="2924" actId="20577"/>
        <pc:sldMkLst>
          <pc:docMk/>
          <pc:sldMk cId="2770708269" sldId="290"/>
        </pc:sldMkLst>
        <pc:spChg chg="mod">
          <ac:chgData name="Field, Kate (CT)" userId="392c0982-4dff-43a4-89a2-403f90a7581a" providerId="ADAL" clId="{5E7778E8-B2AB-4B63-98B4-E7158D7F5DD6}" dt="2024-08-19T15:41:33.613" v="2924" actId="20577"/>
          <ac:spMkLst>
            <pc:docMk/>
            <pc:sldMk cId="2770708269" sldId="290"/>
            <ac:spMk id="4" creationId="{2ED95A66-6D6F-EFAA-4167-5A0D93498F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43653-1D93-4305-AA3B-56DE2F1F0AF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7AC85E6-B322-43DC-9244-890BC4DD822A}">
      <dgm:prSet phldrT="[Text]"/>
      <dgm:spPr/>
      <dgm:t>
        <a:bodyPr/>
        <a:lstStyle/>
        <a:p>
          <a:r>
            <a:rPr lang="en-US" dirty="0"/>
            <a:t>Requirements</a:t>
          </a:r>
        </a:p>
      </dgm:t>
    </dgm:pt>
    <dgm:pt modelId="{353D16D5-783A-4003-AD2F-D86BF22ADD49}" type="parTrans" cxnId="{0E74515E-E30F-436B-9AC7-BA16D074ACC0}">
      <dgm:prSet/>
      <dgm:spPr/>
      <dgm:t>
        <a:bodyPr/>
        <a:lstStyle/>
        <a:p>
          <a:endParaRPr lang="en-US"/>
        </a:p>
      </dgm:t>
    </dgm:pt>
    <dgm:pt modelId="{51D5D10B-E5C3-4BF1-83C0-BB3406FDD303}" type="sibTrans" cxnId="{0E74515E-E30F-436B-9AC7-BA16D074ACC0}">
      <dgm:prSet/>
      <dgm:spPr/>
      <dgm:t>
        <a:bodyPr/>
        <a:lstStyle/>
        <a:p>
          <a:endParaRPr lang="en-US"/>
        </a:p>
      </dgm:t>
    </dgm:pt>
    <dgm:pt modelId="{BA5F72A2-B9A2-4399-9F4F-0427437D5BCB}">
      <dgm:prSet phldrT="[Text]" custT="1"/>
      <dgm:spPr/>
      <dgm:t>
        <a:bodyPr/>
        <a:lstStyle/>
        <a:p>
          <a:r>
            <a:rPr lang="en-US" sz="3200" dirty="0"/>
            <a:t>Flexibility</a:t>
          </a:r>
        </a:p>
      </dgm:t>
    </dgm:pt>
    <dgm:pt modelId="{0EA68811-9A93-4DE3-B3D2-35A25ADE2BCB}" type="parTrans" cxnId="{70578283-1418-4D1D-92F4-20153880AEEC}">
      <dgm:prSet/>
      <dgm:spPr/>
      <dgm:t>
        <a:bodyPr/>
        <a:lstStyle/>
        <a:p>
          <a:endParaRPr lang="en-US"/>
        </a:p>
      </dgm:t>
    </dgm:pt>
    <dgm:pt modelId="{318D0FB3-DD78-4AB5-B0C9-CF9C0431FD7D}" type="sibTrans" cxnId="{70578283-1418-4D1D-92F4-20153880AEEC}">
      <dgm:prSet/>
      <dgm:spPr/>
      <dgm:t>
        <a:bodyPr/>
        <a:lstStyle/>
        <a:p>
          <a:endParaRPr lang="en-US"/>
        </a:p>
      </dgm:t>
    </dgm:pt>
    <dgm:pt modelId="{E540C440-3816-4B7C-82A3-E8280771E0CF}" type="pres">
      <dgm:prSet presAssocID="{F1143653-1D93-4305-AA3B-56DE2F1F0AF7}" presName="compositeShape" presStyleCnt="0">
        <dgm:presLayoutVars>
          <dgm:chMax val="2"/>
          <dgm:dir/>
          <dgm:resizeHandles val="exact"/>
        </dgm:presLayoutVars>
      </dgm:prSet>
      <dgm:spPr/>
    </dgm:pt>
    <dgm:pt modelId="{4F8D5EB1-F7C4-4A2A-A023-276E9D93A1CD}" type="pres">
      <dgm:prSet presAssocID="{F1143653-1D93-4305-AA3B-56DE2F1F0AF7}" presName="divider" presStyleLbl="fgShp" presStyleIdx="0" presStyleCnt="1"/>
      <dgm:spPr/>
    </dgm:pt>
    <dgm:pt modelId="{FBB6ADEC-A855-42AA-95B4-E55363776D9C}" type="pres">
      <dgm:prSet presAssocID="{27AC85E6-B322-43DC-9244-890BC4DD822A}" presName="downArrow" presStyleLbl="node1" presStyleIdx="0" presStyleCnt="2" custLinFactNeighborX="4253" custLinFactNeighborY="-2214"/>
      <dgm:spPr/>
    </dgm:pt>
    <dgm:pt modelId="{B6557C0C-AEB2-4A28-9507-A39C5A19723A}" type="pres">
      <dgm:prSet presAssocID="{27AC85E6-B322-43DC-9244-890BC4DD822A}" presName="downArrowText" presStyleLbl="revTx" presStyleIdx="0" presStyleCnt="2" custScaleX="147583">
        <dgm:presLayoutVars>
          <dgm:bulletEnabled val="1"/>
        </dgm:presLayoutVars>
      </dgm:prSet>
      <dgm:spPr/>
    </dgm:pt>
    <dgm:pt modelId="{6A1F311E-80DA-4A75-919A-A856271524FA}" type="pres">
      <dgm:prSet presAssocID="{BA5F72A2-B9A2-4399-9F4F-0427437D5BCB}" presName="upArrow" presStyleLbl="node1" presStyleIdx="1" presStyleCnt="2"/>
      <dgm:spPr/>
    </dgm:pt>
    <dgm:pt modelId="{58083EC3-3CBF-4F2F-AFDC-EA7EC3815BD1}" type="pres">
      <dgm:prSet presAssocID="{BA5F72A2-B9A2-4399-9F4F-0427437D5BCB}" presName="upArrowText" presStyleLbl="revTx" presStyleIdx="1" presStyleCnt="2" custScaleX="141743">
        <dgm:presLayoutVars>
          <dgm:bulletEnabled val="1"/>
        </dgm:presLayoutVars>
      </dgm:prSet>
      <dgm:spPr/>
    </dgm:pt>
  </dgm:ptLst>
  <dgm:cxnLst>
    <dgm:cxn modelId="{FB02FA3B-33C9-48A6-8297-D596829876E4}" type="presOf" srcId="{BA5F72A2-B9A2-4399-9F4F-0427437D5BCB}" destId="{58083EC3-3CBF-4F2F-AFDC-EA7EC3815BD1}" srcOrd="0" destOrd="0" presId="urn:microsoft.com/office/officeart/2005/8/layout/arrow3"/>
    <dgm:cxn modelId="{0E74515E-E30F-436B-9AC7-BA16D074ACC0}" srcId="{F1143653-1D93-4305-AA3B-56DE2F1F0AF7}" destId="{27AC85E6-B322-43DC-9244-890BC4DD822A}" srcOrd="0" destOrd="0" parTransId="{353D16D5-783A-4003-AD2F-D86BF22ADD49}" sibTransId="{51D5D10B-E5C3-4BF1-83C0-BB3406FDD303}"/>
    <dgm:cxn modelId="{8885E944-D24C-4822-B065-2E7628E5DCD2}" type="presOf" srcId="{27AC85E6-B322-43DC-9244-890BC4DD822A}" destId="{B6557C0C-AEB2-4A28-9507-A39C5A19723A}" srcOrd="0" destOrd="0" presId="urn:microsoft.com/office/officeart/2005/8/layout/arrow3"/>
    <dgm:cxn modelId="{70578283-1418-4D1D-92F4-20153880AEEC}" srcId="{F1143653-1D93-4305-AA3B-56DE2F1F0AF7}" destId="{BA5F72A2-B9A2-4399-9F4F-0427437D5BCB}" srcOrd="1" destOrd="0" parTransId="{0EA68811-9A93-4DE3-B3D2-35A25ADE2BCB}" sibTransId="{318D0FB3-DD78-4AB5-B0C9-CF9C0431FD7D}"/>
    <dgm:cxn modelId="{780F5C91-6D89-4631-AAE7-00385B39A499}" type="presOf" srcId="{F1143653-1D93-4305-AA3B-56DE2F1F0AF7}" destId="{E540C440-3816-4B7C-82A3-E8280771E0CF}" srcOrd="0" destOrd="0" presId="urn:microsoft.com/office/officeart/2005/8/layout/arrow3"/>
    <dgm:cxn modelId="{466DCA25-36EE-4767-A1E0-B715695C5453}" type="presParOf" srcId="{E540C440-3816-4B7C-82A3-E8280771E0CF}" destId="{4F8D5EB1-F7C4-4A2A-A023-276E9D93A1CD}" srcOrd="0" destOrd="0" presId="urn:microsoft.com/office/officeart/2005/8/layout/arrow3"/>
    <dgm:cxn modelId="{65C1E0FD-A7F2-4241-898A-2553E3387CBF}" type="presParOf" srcId="{E540C440-3816-4B7C-82A3-E8280771E0CF}" destId="{FBB6ADEC-A855-42AA-95B4-E55363776D9C}" srcOrd="1" destOrd="0" presId="urn:microsoft.com/office/officeart/2005/8/layout/arrow3"/>
    <dgm:cxn modelId="{0805C255-8C8D-418C-A121-C358A86B1715}" type="presParOf" srcId="{E540C440-3816-4B7C-82A3-E8280771E0CF}" destId="{B6557C0C-AEB2-4A28-9507-A39C5A19723A}" srcOrd="2" destOrd="0" presId="urn:microsoft.com/office/officeart/2005/8/layout/arrow3"/>
    <dgm:cxn modelId="{E3A6EA78-06A2-4012-B455-B8F2D62C0173}" type="presParOf" srcId="{E540C440-3816-4B7C-82A3-E8280771E0CF}" destId="{6A1F311E-80DA-4A75-919A-A856271524FA}" srcOrd="3" destOrd="0" presId="urn:microsoft.com/office/officeart/2005/8/layout/arrow3"/>
    <dgm:cxn modelId="{0C3CDC08-9B32-4528-A49E-E2CFD95F1429}" type="presParOf" srcId="{E540C440-3816-4B7C-82A3-E8280771E0CF}" destId="{58083EC3-3CBF-4F2F-AFDC-EA7EC3815BD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D5EB1-F7C4-4A2A-A023-276E9D93A1CD}">
      <dsp:nvSpPr>
        <dsp:cNvPr id="0" name=""/>
        <dsp:cNvSpPr/>
      </dsp:nvSpPr>
      <dsp:spPr>
        <a:xfrm rot="21300000">
          <a:off x="17642" y="1691708"/>
          <a:ext cx="5713795" cy="654315"/>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6ADEC-A855-42AA-95B4-E55363776D9C}">
      <dsp:nvSpPr>
        <dsp:cNvPr id="0" name=""/>
        <dsp:cNvSpPr/>
      </dsp:nvSpPr>
      <dsp:spPr>
        <a:xfrm>
          <a:off x="763242" y="166128"/>
          <a:ext cx="1724724" cy="1615093"/>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57C0C-AEB2-4A28-9507-A39C5A19723A}">
      <dsp:nvSpPr>
        <dsp:cNvPr id="0" name=""/>
        <dsp:cNvSpPr/>
      </dsp:nvSpPr>
      <dsp:spPr>
        <a:xfrm>
          <a:off x="2609318" y="0"/>
          <a:ext cx="2715092" cy="16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Requirements</a:t>
          </a:r>
        </a:p>
      </dsp:txBody>
      <dsp:txXfrm>
        <a:off x="2609318" y="0"/>
        <a:ext cx="2715092" cy="1695847"/>
      </dsp:txXfrm>
    </dsp:sp>
    <dsp:sp modelId="{6A1F311E-80DA-4A75-919A-A856271524FA}">
      <dsp:nvSpPr>
        <dsp:cNvPr id="0" name=""/>
        <dsp:cNvSpPr/>
      </dsp:nvSpPr>
      <dsp:spPr>
        <a:xfrm>
          <a:off x="3334466" y="2220753"/>
          <a:ext cx="1724724" cy="1615093"/>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83EC3-3CBF-4F2F-AFDC-EA7EC3815BD1}">
      <dsp:nvSpPr>
        <dsp:cNvPr id="0" name=""/>
        <dsp:cNvSpPr/>
      </dsp:nvSpPr>
      <dsp:spPr>
        <a:xfrm>
          <a:off x="478387" y="2341885"/>
          <a:ext cx="2607653" cy="16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Flexibility</a:t>
          </a:r>
        </a:p>
      </dsp:txBody>
      <dsp:txXfrm>
        <a:off x="478387" y="2341885"/>
        <a:ext cx="2607653" cy="1695847"/>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8T14:57:13.2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8T15:05:58.365"/>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FF382-805D-46C8-8C3A-CC4565EE4829}"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92370-2619-4228-A9E9-B60051BA2DDA}" type="slidenum">
              <a:rPr lang="en-US" smtClean="0"/>
              <a:t>‹#›</a:t>
            </a:fld>
            <a:endParaRPr lang="en-US"/>
          </a:p>
        </p:txBody>
      </p:sp>
    </p:spTree>
    <p:extLst>
      <p:ext uri="{BB962C8B-B14F-4D97-AF65-F5344CB8AC3E}">
        <p14:creationId xmlns:p14="http://schemas.microsoft.com/office/powerpoint/2010/main" val="278236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92370-2619-4228-A9E9-B60051BA2DDA}" type="slidenum">
              <a:rPr lang="en-US" smtClean="0"/>
              <a:t>4</a:t>
            </a:fld>
            <a:endParaRPr lang="en-US"/>
          </a:p>
        </p:txBody>
      </p:sp>
    </p:spTree>
    <p:extLst>
      <p:ext uri="{BB962C8B-B14F-4D97-AF65-F5344CB8AC3E}">
        <p14:creationId xmlns:p14="http://schemas.microsoft.com/office/powerpoint/2010/main" val="221563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AD447-2A3E-40FF-B91D-46080FC7C4DF}" type="slidenum">
              <a:rPr lang="en-US" smtClean="0"/>
              <a:t>5</a:t>
            </a:fld>
            <a:endParaRPr lang="en-US"/>
          </a:p>
        </p:txBody>
      </p:sp>
    </p:spTree>
    <p:extLst>
      <p:ext uri="{BB962C8B-B14F-4D97-AF65-F5344CB8AC3E}">
        <p14:creationId xmlns:p14="http://schemas.microsoft.com/office/powerpoint/2010/main" val="310467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92370-2619-4228-A9E9-B60051BA2DDA}" type="slidenum">
              <a:rPr lang="en-US" smtClean="0"/>
              <a:t>9</a:t>
            </a:fld>
            <a:endParaRPr lang="en-US"/>
          </a:p>
        </p:txBody>
      </p:sp>
    </p:spTree>
    <p:extLst>
      <p:ext uri="{BB962C8B-B14F-4D97-AF65-F5344CB8AC3E}">
        <p14:creationId xmlns:p14="http://schemas.microsoft.com/office/powerpoint/2010/main" val="215174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AD447-2A3E-40FF-B91D-46080FC7C4DF}" type="slidenum">
              <a:rPr lang="en-US" smtClean="0"/>
              <a:t>16</a:t>
            </a:fld>
            <a:endParaRPr lang="en-US" dirty="0"/>
          </a:p>
        </p:txBody>
      </p:sp>
    </p:spTree>
    <p:extLst>
      <p:ext uri="{BB962C8B-B14F-4D97-AF65-F5344CB8AC3E}">
        <p14:creationId xmlns:p14="http://schemas.microsoft.com/office/powerpoint/2010/main" val="422706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alm tree on a beach&#10;&#10;Description automatically generated">
            <a:extLst>
              <a:ext uri="{FF2B5EF4-FFF2-40B4-BE49-F238E27FC236}">
                <a16:creationId xmlns:a16="http://schemas.microsoft.com/office/drawing/2014/main" id="{846599A6-4ABB-479F-1AB0-613B6FE26362}"/>
              </a:ext>
            </a:extLst>
          </p:cNvPr>
          <p:cNvPicPr>
            <a:picLocks noChangeAspect="1"/>
          </p:cNvPicPr>
          <p:nvPr userDrawn="1"/>
        </p:nvPicPr>
        <p:blipFill>
          <a:blip r:embed="rId2"/>
          <a:stretch>
            <a:fillRect/>
          </a:stretch>
        </p:blipFill>
        <p:spPr>
          <a:xfrm>
            <a:off x="0" y="0"/>
            <a:ext cx="12192000" cy="6879498"/>
          </a:xfrm>
          <a:prstGeom prst="rect">
            <a:avLst/>
          </a:prstGeom>
        </p:spPr>
      </p:pic>
      <p:sp>
        <p:nvSpPr>
          <p:cNvPr id="2" name="Title 1">
            <a:extLst>
              <a:ext uri="{FF2B5EF4-FFF2-40B4-BE49-F238E27FC236}">
                <a16:creationId xmlns:a16="http://schemas.microsoft.com/office/drawing/2014/main" id="{0C24693C-A7EF-63C7-0E73-6BB7EF53B5D7}"/>
              </a:ext>
            </a:extLst>
          </p:cNvPr>
          <p:cNvSpPr>
            <a:spLocks noGrp="1"/>
          </p:cNvSpPr>
          <p:nvPr>
            <p:ph type="ctrTitle"/>
          </p:nvPr>
        </p:nvSpPr>
        <p:spPr>
          <a:xfrm>
            <a:off x="1524000" y="1122363"/>
            <a:ext cx="9144000" cy="2387600"/>
          </a:xfrm>
        </p:spPr>
        <p:txBody>
          <a:bodyPr anchor="b"/>
          <a:lstStyle>
            <a:lvl1pPr algn="ctr">
              <a:defRPr sz="6000">
                <a:solidFill>
                  <a:srgbClr val="FFD54C"/>
                </a:solidFill>
              </a:defRPr>
            </a:lvl1pPr>
          </a:lstStyle>
          <a:p>
            <a:r>
              <a:rPr lang="en-US" dirty="0"/>
              <a:t>Click to edit Master title style</a:t>
            </a:r>
          </a:p>
        </p:txBody>
      </p:sp>
      <p:sp>
        <p:nvSpPr>
          <p:cNvPr id="3" name="Subtitle 2">
            <a:extLst>
              <a:ext uri="{FF2B5EF4-FFF2-40B4-BE49-F238E27FC236}">
                <a16:creationId xmlns:a16="http://schemas.microsoft.com/office/drawing/2014/main" id="{C73DC3B1-454D-3AEE-C1E7-FEDF0F118C1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89C1F52-BD3A-E9E0-C5E6-BE009272171C}"/>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831E6909-8E7A-5B03-E693-3D2587F53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99B57-3B8E-ADE7-B355-E227E6F8A924}"/>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280892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F12A-B2DA-7945-9E84-00F7838AC7DA}"/>
              </a:ext>
            </a:extLst>
          </p:cNvPr>
          <p:cNvSpPr>
            <a:spLocks noGrp="1"/>
          </p:cNvSpPr>
          <p:nvPr>
            <p:ph type="title"/>
          </p:nvPr>
        </p:nvSpPr>
        <p:spPr/>
        <p:txBody>
          <a:bodyPr/>
          <a:lstStyle>
            <a:lvl1pPr>
              <a:defRPr>
                <a:solidFill>
                  <a:srgbClr val="2982C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D48821E-33D8-5A4B-1ED0-90A7A05803AE}"/>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4" name="Footer Placeholder 3">
            <a:extLst>
              <a:ext uri="{FF2B5EF4-FFF2-40B4-BE49-F238E27FC236}">
                <a16:creationId xmlns:a16="http://schemas.microsoft.com/office/drawing/2014/main" id="{DA286FA6-AC1A-066A-218B-C3675560AF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A3F4D0-6643-8BD0-8BFA-79DF6EFA4A6A}"/>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41631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46287-8517-FAE8-5845-03003CC50819}"/>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3" name="Footer Placeholder 2">
            <a:extLst>
              <a:ext uri="{FF2B5EF4-FFF2-40B4-BE49-F238E27FC236}">
                <a16:creationId xmlns:a16="http://schemas.microsoft.com/office/drawing/2014/main" id="{1F8F0C57-3D44-5149-25B1-C0828B266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4033D-51F4-71C1-837B-5F6D36F87055}"/>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28985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9BBC-8019-D5CD-E7BE-8CAD49679A35}"/>
              </a:ext>
            </a:extLst>
          </p:cNvPr>
          <p:cNvSpPr>
            <a:spLocks noGrp="1"/>
          </p:cNvSpPr>
          <p:nvPr>
            <p:ph type="title"/>
          </p:nvPr>
        </p:nvSpPr>
        <p:spPr>
          <a:xfrm>
            <a:off x="839788" y="457200"/>
            <a:ext cx="3932237" cy="1600200"/>
          </a:xfrm>
        </p:spPr>
        <p:txBody>
          <a:bodyPr anchor="b"/>
          <a:lstStyle>
            <a:lvl1pPr>
              <a:defRPr sz="3200">
                <a:solidFill>
                  <a:srgbClr val="2982C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59F075-79D5-11A8-DB39-9B6C8CA27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298B3C-55BB-24CC-5F9A-E2B699671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72742-BD76-D344-9A9E-ACB7A1F90E32}"/>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6" name="Footer Placeholder 5">
            <a:extLst>
              <a:ext uri="{FF2B5EF4-FFF2-40B4-BE49-F238E27FC236}">
                <a16:creationId xmlns:a16="http://schemas.microsoft.com/office/drawing/2014/main" id="{E4564C9C-10DB-A33F-71C7-27D39D094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44267-9946-E1C9-0290-892883BD7EC0}"/>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351336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BD76-B86C-F501-842D-65BFA08F382C}"/>
              </a:ext>
            </a:extLst>
          </p:cNvPr>
          <p:cNvSpPr>
            <a:spLocks noGrp="1"/>
          </p:cNvSpPr>
          <p:nvPr>
            <p:ph type="title"/>
          </p:nvPr>
        </p:nvSpPr>
        <p:spPr>
          <a:xfrm>
            <a:off x="839788" y="457200"/>
            <a:ext cx="3932237" cy="1600200"/>
          </a:xfrm>
        </p:spPr>
        <p:txBody>
          <a:bodyPr anchor="b"/>
          <a:lstStyle>
            <a:lvl1pPr>
              <a:defRPr sz="3200">
                <a:solidFill>
                  <a:srgbClr val="2982C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1FBD6F2-D80B-0777-D71C-8794BA2C5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F4D0A5-9969-12BA-BC09-962510419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612AA-9CDC-6351-A48C-E5B66DEEB24F}"/>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6" name="Footer Placeholder 5">
            <a:extLst>
              <a:ext uri="{FF2B5EF4-FFF2-40B4-BE49-F238E27FC236}">
                <a16:creationId xmlns:a16="http://schemas.microsoft.com/office/drawing/2014/main" id="{0B388838-EF80-73C9-96F1-1DC29BCCA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40A08-42DB-16C7-82D3-AA08EC876257}"/>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377895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0BD5-7DBE-2E64-56D5-1FEDC8501CEE}"/>
              </a:ext>
            </a:extLst>
          </p:cNvPr>
          <p:cNvSpPr>
            <a:spLocks noGrp="1"/>
          </p:cNvSpPr>
          <p:nvPr>
            <p:ph type="title"/>
          </p:nvPr>
        </p:nvSpPr>
        <p:spPr/>
        <p:txBody>
          <a:bodyPr/>
          <a:lstStyle>
            <a:lvl1pPr>
              <a:defRPr>
                <a:solidFill>
                  <a:srgbClr val="2982C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DD4A04C-9AAE-462D-A28F-50B68A0431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A7DC0-F885-9781-70CA-9AF65A482FEA}"/>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A54B2DC0-8978-6BD3-007B-180B2B0BC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83688-760E-3FB0-8BE0-37BED2A2E0AB}"/>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244551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8C952-0A5F-6129-2D98-07C82D860491}"/>
              </a:ext>
            </a:extLst>
          </p:cNvPr>
          <p:cNvSpPr>
            <a:spLocks noGrp="1"/>
          </p:cNvSpPr>
          <p:nvPr>
            <p:ph type="title" orient="vert"/>
          </p:nvPr>
        </p:nvSpPr>
        <p:spPr>
          <a:xfrm>
            <a:off x="8724900" y="365125"/>
            <a:ext cx="2628900" cy="5811838"/>
          </a:xfrm>
        </p:spPr>
        <p:txBody>
          <a:bodyPr vert="eaVert"/>
          <a:lstStyle>
            <a:lvl1pPr>
              <a:defRPr>
                <a:solidFill>
                  <a:srgbClr val="2982C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A25A951-F976-C914-41AB-1E7DDB6EB8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FBD64-F8ED-7588-42C2-9F47A8804DD9}"/>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2059839A-84EC-05B4-0069-BF3939F3D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7B4-EEF2-8E0B-86BE-AF53D282B498}"/>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351565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A person standing on a beach&#10;&#10;Description automatically generated">
            <a:extLst>
              <a:ext uri="{FF2B5EF4-FFF2-40B4-BE49-F238E27FC236}">
                <a16:creationId xmlns:a16="http://schemas.microsoft.com/office/drawing/2014/main" id="{3091EA06-9F41-6273-861D-3775BBE89368}"/>
              </a:ext>
            </a:extLst>
          </p:cNvPr>
          <p:cNvPicPr>
            <a:picLocks noChangeAspect="1"/>
          </p:cNvPicPr>
          <p:nvPr userDrawn="1"/>
        </p:nvPicPr>
        <p:blipFill>
          <a:blip r:embed="rId2"/>
          <a:stretch>
            <a:fillRect/>
          </a:stretch>
        </p:blipFill>
        <p:spPr>
          <a:xfrm>
            <a:off x="0" y="0"/>
            <a:ext cx="12282805" cy="6930736"/>
          </a:xfrm>
          <a:prstGeom prst="rect">
            <a:avLst/>
          </a:prstGeom>
        </p:spPr>
      </p:pic>
      <p:sp>
        <p:nvSpPr>
          <p:cNvPr id="2" name="Title 1">
            <a:extLst>
              <a:ext uri="{FF2B5EF4-FFF2-40B4-BE49-F238E27FC236}">
                <a16:creationId xmlns:a16="http://schemas.microsoft.com/office/drawing/2014/main" id="{0C24693C-A7EF-63C7-0E73-6BB7EF53B5D7}"/>
              </a:ext>
            </a:extLst>
          </p:cNvPr>
          <p:cNvSpPr>
            <a:spLocks noGrp="1"/>
          </p:cNvSpPr>
          <p:nvPr>
            <p:ph type="ctrTitle"/>
          </p:nvPr>
        </p:nvSpPr>
        <p:spPr>
          <a:xfrm>
            <a:off x="1524000" y="1122363"/>
            <a:ext cx="9144000" cy="2387600"/>
          </a:xfrm>
        </p:spPr>
        <p:txBody>
          <a:bodyPr anchor="b"/>
          <a:lstStyle>
            <a:lvl1pPr algn="ctr">
              <a:defRPr sz="6000">
                <a:solidFill>
                  <a:srgbClr val="FFD54C"/>
                </a:solidFill>
              </a:defRPr>
            </a:lvl1pPr>
          </a:lstStyle>
          <a:p>
            <a:r>
              <a:rPr lang="en-US" dirty="0"/>
              <a:t>Click to edit Master title style</a:t>
            </a:r>
          </a:p>
        </p:txBody>
      </p:sp>
      <p:sp>
        <p:nvSpPr>
          <p:cNvPr id="3" name="Subtitle 2">
            <a:extLst>
              <a:ext uri="{FF2B5EF4-FFF2-40B4-BE49-F238E27FC236}">
                <a16:creationId xmlns:a16="http://schemas.microsoft.com/office/drawing/2014/main" id="{C73DC3B1-454D-3AEE-C1E7-FEDF0F118C1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89C1F52-BD3A-E9E0-C5E6-BE009272171C}"/>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831E6909-8E7A-5B03-E693-3D2587F53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99B57-3B8E-ADE7-B355-E227E6F8A924}"/>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211938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693C-A7EF-63C7-0E73-6BB7EF53B5D7}"/>
              </a:ext>
            </a:extLst>
          </p:cNvPr>
          <p:cNvSpPr>
            <a:spLocks noGrp="1"/>
          </p:cNvSpPr>
          <p:nvPr>
            <p:ph type="ctrTitle"/>
          </p:nvPr>
        </p:nvSpPr>
        <p:spPr>
          <a:xfrm>
            <a:off x="1524000" y="1122363"/>
            <a:ext cx="9144000" cy="2387600"/>
          </a:xfrm>
        </p:spPr>
        <p:txBody>
          <a:bodyPr anchor="b"/>
          <a:lstStyle>
            <a:lvl1pPr algn="ctr">
              <a:defRPr sz="6000">
                <a:solidFill>
                  <a:srgbClr val="2982C1"/>
                </a:solidFill>
              </a:defRPr>
            </a:lvl1pPr>
          </a:lstStyle>
          <a:p>
            <a:r>
              <a:rPr lang="en-US" dirty="0"/>
              <a:t>Click to edit Master title style</a:t>
            </a:r>
          </a:p>
        </p:txBody>
      </p:sp>
      <p:sp>
        <p:nvSpPr>
          <p:cNvPr id="3" name="Subtitle 2">
            <a:extLst>
              <a:ext uri="{FF2B5EF4-FFF2-40B4-BE49-F238E27FC236}">
                <a16:creationId xmlns:a16="http://schemas.microsoft.com/office/drawing/2014/main" id="{C73DC3B1-454D-3AEE-C1E7-FEDF0F118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9C1F52-BD3A-E9E0-C5E6-BE009272171C}"/>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831E6909-8E7A-5B03-E693-3D2587F53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99B57-3B8E-ADE7-B355-E227E6F8A924}"/>
              </a:ext>
            </a:extLst>
          </p:cNvPr>
          <p:cNvSpPr>
            <a:spLocks noGrp="1"/>
          </p:cNvSpPr>
          <p:nvPr>
            <p:ph type="sldNum" sz="quarter" idx="12"/>
          </p:nvPr>
        </p:nvSpPr>
        <p:spPr/>
        <p:txBody>
          <a:bodyPr/>
          <a:lstStyle/>
          <a:p>
            <a:fld id="{A2F41FC3-586C-8E46-9413-BD1A1F78C856}" type="slidenum">
              <a:rPr lang="en-US" smtClean="0"/>
              <a:t>‹#›</a:t>
            </a:fld>
            <a:endParaRPr lang="en-US"/>
          </a:p>
        </p:txBody>
      </p:sp>
      <p:pic>
        <p:nvPicPr>
          <p:cNvPr id="12" name="Picture 11">
            <a:extLst>
              <a:ext uri="{FF2B5EF4-FFF2-40B4-BE49-F238E27FC236}">
                <a16:creationId xmlns:a16="http://schemas.microsoft.com/office/drawing/2014/main" id="{008931FA-FB26-FB60-FB2F-53934A272C3A}"/>
              </a:ext>
            </a:extLst>
          </p:cNvPr>
          <p:cNvPicPr>
            <a:picLocks noChangeAspect="1"/>
          </p:cNvPicPr>
          <p:nvPr userDrawn="1"/>
        </p:nvPicPr>
        <p:blipFill>
          <a:blip r:embed="rId2"/>
          <a:stretch>
            <a:fillRect/>
          </a:stretch>
        </p:blipFill>
        <p:spPr>
          <a:xfrm>
            <a:off x="0" y="0"/>
            <a:ext cx="12192000" cy="917266"/>
          </a:xfrm>
          <a:prstGeom prst="rect">
            <a:avLst/>
          </a:prstGeom>
        </p:spPr>
      </p:pic>
    </p:spTree>
    <p:extLst>
      <p:ext uri="{BB962C8B-B14F-4D97-AF65-F5344CB8AC3E}">
        <p14:creationId xmlns:p14="http://schemas.microsoft.com/office/powerpoint/2010/main" val="14590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A3C8EA-2A7A-433D-B78B-0F51F9FC3F56}"/>
              </a:ext>
            </a:extLst>
          </p:cNvPr>
          <p:cNvPicPr>
            <a:picLocks noChangeAspect="1"/>
          </p:cNvPicPr>
          <p:nvPr userDrawn="1"/>
        </p:nvPicPr>
        <p:blipFill>
          <a:blip r:embed="rId2"/>
          <a:stretch>
            <a:fillRect/>
          </a:stretch>
        </p:blipFill>
        <p:spPr>
          <a:xfrm>
            <a:off x="0" y="0"/>
            <a:ext cx="12192000" cy="917266"/>
          </a:xfrm>
          <a:prstGeom prst="rect">
            <a:avLst/>
          </a:prstGeom>
        </p:spPr>
      </p:pic>
      <p:sp>
        <p:nvSpPr>
          <p:cNvPr id="2" name="Title 1">
            <a:extLst>
              <a:ext uri="{FF2B5EF4-FFF2-40B4-BE49-F238E27FC236}">
                <a16:creationId xmlns:a16="http://schemas.microsoft.com/office/drawing/2014/main" id="{8178FEF6-EA98-030A-3A9A-9C8622110550}"/>
              </a:ext>
            </a:extLst>
          </p:cNvPr>
          <p:cNvSpPr>
            <a:spLocks noGrp="1"/>
          </p:cNvSpPr>
          <p:nvPr>
            <p:ph type="title"/>
          </p:nvPr>
        </p:nvSpPr>
        <p:spPr>
          <a:xfrm>
            <a:off x="838200" y="917266"/>
            <a:ext cx="10515600" cy="1325563"/>
          </a:xfrm>
        </p:spPr>
        <p:txBody>
          <a:bodyPr/>
          <a:lstStyle>
            <a:lvl1pPr>
              <a:defRPr>
                <a:solidFill>
                  <a:srgbClr val="2982C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185F317-1A53-2AF6-B440-87925A21D743}"/>
              </a:ext>
            </a:extLst>
          </p:cNvPr>
          <p:cNvSpPr>
            <a:spLocks noGrp="1"/>
          </p:cNvSpPr>
          <p:nvPr>
            <p:ph idx="1"/>
          </p:nvPr>
        </p:nvSpPr>
        <p:spPr>
          <a:xfrm>
            <a:off x="838200" y="2369127"/>
            <a:ext cx="10515600" cy="38078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EFC7A-9A02-4001-9A99-A21BDC5F6366}"/>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EBBB39A1-BF7B-8EDF-BDD3-FA30CB5F3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446D7-D742-4DF2-3E31-2B4210959E8D}"/>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347340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A3C8EA-2A7A-433D-B78B-0F51F9FC3F56}"/>
              </a:ext>
            </a:extLst>
          </p:cNvPr>
          <p:cNvPicPr>
            <a:picLocks noChangeAspect="1"/>
          </p:cNvPicPr>
          <p:nvPr userDrawn="1"/>
        </p:nvPicPr>
        <p:blipFill>
          <a:blip r:embed="rId2"/>
          <a:stretch>
            <a:fillRect/>
          </a:stretch>
        </p:blipFill>
        <p:spPr>
          <a:xfrm>
            <a:off x="0" y="5940734"/>
            <a:ext cx="12192000" cy="917266"/>
          </a:xfrm>
          <a:prstGeom prst="rect">
            <a:avLst/>
          </a:prstGeom>
        </p:spPr>
      </p:pic>
      <p:sp>
        <p:nvSpPr>
          <p:cNvPr id="2" name="Title 1">
            <a:extLst>
              <a:ext uri="{FF2B5EF4-FFF2-40B4-BE49-F238E27FC236}">
                <a16:creationId xmlns:a16="http://schemas.microsoft.com/office/drawing/2014/main" id="{8178FEF6-EA98-030A-3A9A-9C8622110550}"/>
              </a:ext>
            </a:extLst>
          </p:cNvPr>
          <p:cNvSpPr>
            <a:spLocks noGrp="1"/>
          </p:cNvSpPr>
          <p:nvPr>
            <p:ph type="title"/>
          </p:nvPr>
        </p:nvSpPr>
        <p:spPr>
          <a:xfrm>
            <a:off x="838200" y="362527"/>
            <a:ext cx="10515600" cy="1325563"/>
          </a:xfrm>
        </p:spPr>
        <p:txBody>
          <a:bodyPr/>
          <a:lstStyle>
            <a:lvl1pPr>
              <a:defRPr>
                <a:solidFill>
                  <a:srgbClr val="2982C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185F317-1A53-2AF6-B440-87925A21D743}"/>
              </a:ext>
            </a:extLst>
          </p:cNvPr>
          <p:cNvSpPr>
            <a:spLocks noGrp="1"/>
          </p:cNvSpPr>
          <p:nvPr>
            <p:ph idx="1"/>
          </p:nvPr>
        </p:nvSpPr>
        <p:spPr>
          <a:xfrm>
            <a:off x="838200" y="1859973"/>
            <a:ext cx="10515600" cy="3944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FB446D7-D742-4DF2-3E31-2B4210959E8D}"/>
              </a:ext>
            </a:extLst>
          </p:cNvPr>
          <p:cNvSpPr>
            <a:spLocks noGrp="1"/>
          </p:cNvSpPr>
          <p:nvPr>
            <p:ph type="sldNum" sz="quarter" idx="12"/>
          </p:nvPr>
        </p:nvSpPr>
        <p:spPr/>
        <p:txBody>
          <a:bodyPr/>
          <a:lstStyle>
            <a:lvl1pPr>
              <a:defRPr>
                <a:solidFill>
                  <a:schemeClr val="bg1"/>
                </a:solidFill>
              </a:defRPr>
            </a:lvl1pPr>
          </a:lstStyle>
          <a:p>
            <a:fld id="{A2F41FC3-586C-8E46-9413-BD1A1F78C856}" type="slidenum">
              <a:rPr lang="en-US" smtClean="0"/>
              <a:pPr/>
              <a:t>‹#›</a:t>
            </a:fld>
            <a:endParaRPr lang="en-US" dirty="0"/>
          </a:p>
        </p:txBody>
      </p:sp>
    </p:spTree>
    <p:extLst>
      <p:ext uri="{BB962C8B-B14F-4D97-AF65-F5344CB8AC3E}">
        <p14:creationId xmlns:p14="http://schemas.microsoft.com/office/powerpoint/2010/main" val="17447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erson standing on a beach&#10;&#10;Description automatically generated">
            <a:extLst>
              <a:ext uri="{FF2B5EF4-FFF2-40B4-BE49-F238E27FC236}">
                <a16:creationId xmlns:a16="http://schemas.microsoft.com/office/drawing/2014/main" id="{F1BF0659-2BCA-8A27-F360-223ABD3E9609}"/>
              </a:ext>
            </a:extLst>
          </p:cNvPr>
          <p:cNvPicPr>
            <a:picLocks noChangeAspect="1"/>
          </p:cNvPicPr>
          <p:nvPr userDrawn="1"/>
        </p:nvPicPr>
        <p:blipFill>
          <a:blip r:embed="rId2"/>
          <a:stretch>
            <a:fillRect/>
          </a:stretch>
        </p:blipFill>
        <p:spPr>
          <a:xfrm>
            <a:off x="0" y="0"/>
            <a:ext cx="12301221" cy="6941127"/>
          </a:xfrm>
          <a:prstGeom prst="rect">
            <a:avLst/>
          </a:prstGeom>
        </p:spPr>
      </p:pic>
      <p:sp>
        <p:nvSpPr>
          <p:cNvPr id="2" name="Title 1">
            <a:extLst>
              <a:ext uri="{FF2B5EF4-FFF2-40B4-BE49-F238E27FC236}">
                <a16:creationId xmlns:a16="http://schemas.microsoft.com/office/drawing/2014/main" id="{F7C4D09C-5214-F3CA-EFF4-47435DC91490}"/>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C0EC45-D92A-D9E5-21EF-544F9AA281A3}"/>
              </a:ext>
            </a:extLst>
          </p:cNvPr>
          <p:cNvSpPr>
            <a:spLocks noGrp="1"/>
          </p:cNvSpPr>
          <p:nvPr>
            <p:ph type="body" idx="1"/>
          </p:nvPr>
        </p:nvSpPr>
        <p:spPr>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CA27C04-52C9-D91B-65CC-320A2638EE18}"/>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E608EBEA-2927-1E94-BFC1-5E7AC4E26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675D4-5B55-371B-91D3-9286C76B2628}"/>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61905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descr="A palm tree on a beach&#10;&#10;Description automatically generated">
            <a:extLst>
              <a:ext uri="{FF2B5EF4-FFF2-40B4-BE49-F238E27FC236}">
                <a16:creationId xmlns:a16="http://schemas.microsoft.com/office/drawing/2014/main" id="{96C4CB43-F2FE-6A0F-999A-AC280FFB954F}"/>
              </a:ext>
            </a:extLst>
          </p:cNvPr>
          <p:cNvPicPr>
            <a:picLocks noChangeAspect="1"/>
          </p:cNvPicPr>
          <p:nvPr userDrawn="1"/>
        </p:nvPicPr>
        <p:blipFill>
          <a:blip r:embed="rId2"/>
          <a:stretch>
            <a:fillRect/>
          </a:stretch>
        </p:blipFill>
        <p:spPr>
          <a:xfrm>
            <a:off x="0" y="0"/>
            <a:ext cx="12192000" cy="6879498"/>
          </a:xfrm>
          <a:prstGeom prst="rect">
            <a:avLst/>
          </a:prstGeom>
        </p:spPr>
      </p:pic>
      <p:sp>
        <p:nvSpPr>
          <p:cNvPr id="2" name="Title 1">
            <a:extLst>
              <a:ext uri="{FF2B5EF4-FFF2-40B4-BE49-F238E27FC236}">
                <a16:creationId xmlns:a16="http://schemas.microsoft.com/office/drawing/2014/main" id="{F7C4D09C-5214-F3CA-EFF4-47435DC91490}"/>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C0EC45-D92A-D9E5-21EF-544F9AA281A3}"/>
              </a:ext>
            </a:extLst>
          </p:cNvPr>
          <p:cNvSpPr>
            <a:spLocks noGrp="1"/>
          </p:cNvSpPr>
          <p:nvPr>
            <p:ph type="body" idx="1"/>
          </p:nvPr>
        </p:nvSpPr>
        <p:spPr>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CA27C04-52C9-D91B-65CC-320A2638EE18}"/>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E608EBEA-2927-1E94-BFC1-5E7AC4E26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675D4-5B55-371B-91D3-9286C76B2628}"/>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380827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A15C27-D8C0-D07F-20F9-B052470AEB0D}"/>
              </a:ext>
            </a:extLst>
          </p:cNvPr>
          <p:cNvPicPr>
            <a:picLocks noChangeAspect="1"/>
          </p:cNvPicPr>
          <p:nvPr userDrawn="1"/>
        </p:nvPicPr>
        <p:blipFill>
          <a:blip r:embed="rId2"/>
          <a:stretch>
            <a:fillRect/>
          </a:stretch>
        </p:blipFill>
        <p:spPr>
          <a:xfrm>
            <a:off x="0" y="0"/>
            <a:ext cx="12192000" cy="917266"/>
          </a:xfrm>
          <a:prstGeom prst="rect">
            <a:avLst/>
          </a:prstGeom>
        </p:spPr>
      </p:pic>
      <p:sp>
        <p:nvSpPr>
          <p:cNvPr id="2" name="Title 1">
            <a:extLst>
              <a:ext uri="{FF2B5EF4-FFF2-40B4-BE49-F238E27FC236}">
                <a16:creationId xmlns:a16="http://schemas.microsoft.com/office/drawing/2014/main" id="{DA4A5CD9-C30A-F09A-680A-516D5162B7DD}"/>
              </a:ext>
            </a:extLst>
          </p:cNvPr>
          <p:cNvSpPr>
            <a:spLocks noGrp="1"/>
          </p:cNvSpPr>
          <p:nvPr>
            <p:ph type="title"/>
          </p:nvPr>
        </p:nvSpPr>
        <p:spPr>
          <a:xfrm>
            <a:off x="838200" y="787616"/>
            <a:ext cx="10515600" cy="1325563"/>
          </a:xfrm>
        </p:spPr>
        <p:txBody>
          <a:bodyPr/>
          <a:lstStyle>
            <a:lvl1pPr>
              <a:defRPr>
                <a:solidFill>
                  <a:srgbClr val="2982C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85EC376-77BA-0304-1B4F-8DAC6CA42BED}"/>
              </a:ext>
            </a:extLst>
          </p:cNvPr>
          <p:cNvSpPr>
            <a:spLocks noGrp="1"/>
          </p:cNvSpPr>
          <p:nvPr>
            <p:ph sz="half" idx="1"/>
          </p:nvPr>
        </p:nvSpPr>
        <p:spPr>
          <a:xfrm>
            <a:off x="838200" y="2202873"/>
            <a:ext cx="5181600" cy="39740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CA9347-DF9D-B99A-690E-E18ADCB7A72A}"/>
              </a:ext>
            </a:extLst>
          </p:cNvPr>
          <p:cNvSpPr>
            <a:spLocks noGrp="1"/>
          </p:cNvSpPr>
          <p:nvPr>
            <p:ph sz="half" idx="2"/>
          </p:nvPr>
        </p:nvSpPr>
        <p:spPr>
          <a:xfrm>
            <a:off x="6172200" y="2202873"/>
            <a:ext cx="5181600" cy="39740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FDAAA-1DD4-C8ED-F270-0245868196C2}"/>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6" name="Footer Placeholder 5">
            <a:extLst>
              <a:ext uri="{FF2B5EF4-FFF2-40B4-BE49-F238E27FC236}">
                <a16:creationId xmlns:a16="http://schemas.microsoft.com/office/drawing/2014/main" id="{47B6B00C-1652-7AC0-12EC-69FD7D78D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57DEB-47BB-A24C-D2B0-38379ACDEF4E}"/>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245349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2C63-EED3-C493-BB6A-9938DA422231}"/>
              </a:ext>
            </a:extLst>
          </p:cNvPr>
          <p:cNvSpPr>
            <a:spLocks noGrp="1"/>
          </p:cNvSpPr>
          <p:nvPr>
            <p:ph type="title"/>
          </p:nvPr>
        </p:nvSpPr>
        <p:spPr>
          <a:xfrm>
            <a:off x="839788" y="365125"/>
            <a:ext cx="10515600" cy="1325563"/>
          </a:xfrm>
        </p:spPr>
        <p:txBody>
          <a:bodyPr/>
          <a:lstStyle>
            <a:lvl1pPr>
              <a:defRPr>
                <a:solidFill>
                  <a:srgbClr val="2982C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102853F-5517-6F4E-86B4-BF371DEC1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F728E9-DB22-FBB0-4BEF-1F829A52E9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B8AAE-0452-00BB-F009-380ED67E1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D9EB8D-6CC5-CE4E-49BD-ECB61E09FE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A9B90-FDD5-45E2-DDF1-D959678D8BBF}"/>
              </a:ext>
            </a:extLst>
          </p:cNvPr>
          <p:cNvSpPr>
            <a:spLocks noGrp="1"/>
          </p:cNvSpPr>
          <p:nvPr>
            <p:ph type="dt" sz="half" idx="10"/>
          </p:nvPr>
        </p:nvSpPr>
        <p:spPr/>
        <p:txBody>
          <a:bodyPr/>
          <a:lstStyle/>
          <a:p>
            <a:fld id="{4A9A93A0-B646-DE46-BAD0-29DF92002695}" type="datetimeFigureOut">
              <a:rPr lang="en-US" smtClean="0"/>
              <a:t>8/19/2024</a:t>
            </a:fld>
            <a:endParaRPr lang="en-US"/>
          </a:p>
        </p:txBody>
      </p:sp>
      <p:sp>
        <p:nvSpPr>
          <p:cNvPr id="8" name="Footer Placeholder 7">
            <a:extLst>
              <a:ext uri="{FF2B5EF4-FFF2-40B4-BE49-F238E27FC236}">
                <a16:creationId xmlns:a16="http://schemas.microsoft.com/office/drawing/2014/main" id="{0C3B7316-2EC9-C1C2-1DDB-1EAA5A90B9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06E47-AC84-221D-EA0C-783A02A598D8}"/>
              </a:ext>
            </a:extLst>
          </p:cNvPr>
          <p:cNvSpPr>
            <a:spLocks noGrp="1"/>
          </p:cNvSpPr>
          <p:nvPr>
            <p:ph type="sldNum" sz="quarter" idx="12"/>
          </p:nvPr>
        </p:nvSpPr>
        <p:spPr/>
        <p:txBody>
          <a:bodyPr/>
          <a:lstStyle/>
          <a:p>
            <a:fld id="{A2F41FC3-586C-8E46-9413-BD1A1F78C856}" type="slidenum">
              <a:rPr lang="en-US" smtClean="0"/>
              <a:t>‹#›</a:t>
            </a:fld>
            <a:endParaRPr lang="en-US"/>
          </a:p>
        </p:txBody>
      </p:sp>
    </p:spTree>
    <p:extLst>
      <p:ext uri="{BB962C8B-B14F-4D97-AF65-F5344CB8AC3E}">
        <p14:creationId xmlns:p14="http://schemas.microsoft.com/office/powerpoint/2010/main" val="160260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0C3CC-87E0-1440-8643-BEE31D647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46A823A-58F4-AB2E-E1DF-42C863418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601AD-3C37-24E7-DFDE-F80C64B56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9A93A0-B646-DE46-BAD0-29DF92002695}" type="datetimeFigureOut">
              <a:rPr lang="en-US" smtClean="0"/>
              <a:t>8/19/2024</a:t>
            </a:fld>
            <a:endParaRPr lang="en-US"/>
          </a:p>
        </p:txBody>
      </p:sp>
      <p:sp>
        <p:nvSpPr>
          <p:cNvPr id="5" name="Footer Placeholder 4">
            <a:extLst>
              <a:ext uri="{FF2B5EF4-FFF2-40B4-BE49-F238E27FC236}">
                <a16:creationId xmlns:a16="http://schemas.microsoft.com/office/drawing/2014/main" id="{DF22EFEB-328F-9CCE-4022-0AF6C50E1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6DC8B0F-D541-B4AD-C548-068C5DE39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F41FC3-586C-8E46-9413-BD1A1F78C856}" type="slidenum">
              <a:rPr lang="en-US" smtClean="0"/>
              <a:t>‹#›</a:t>
            </a:fld>
            <a:endParaRPr lang="en-US"/>
          </a:p>
        </p:txBody>
      </p:sp>
    </p:spTree>
    <p:extLst>
      <p:ext uri="{BB962C8B-B14F-4D97-AF65-F5344CB8AC3E}">
        <p14:creationId xmlns:p14="http://schemas.microsoft.com/office/powerpoint/2010/main" val="83649286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3" r:id="rId5"/>
    <p:sldLayoutId id="2147483651" r:id="rId6"/>
    <p:sldLayoutId id="2147483662"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rgbClr val="2982C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Kfield@cea.org" TargetMode="External"/><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hyperlink" Target="https://portal.ct.gov/-/media/SDE/Evaluation-and-Support/CTLeaderEducatorEvalSupportPlan2024.pdf"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hyperlink" Target="https://www.canva.com/design/DAFzCbvsJhY/bw3pvQHjm5bglr3dMLDkfw/edit?utm_content=DAFzCbvsJhY&amp;utm_campaign=designshare&amp;utm_medium=link2&amp;utm_source=sharebutton" TargetMode="External"/><Relationship Id="rId4" Type="http://schemas.openxmlformats.org/officeDocument/2006/relationships/hyperlink" Target="https://portal.ct.gov/-/media/SDE/Digest/2023-24/CTGuidelines2023.pdf" TargetMode="External"/><Relationship Id="rId9" Type="http://schemas.openxmlformats.org/officeDocument/2006/relationships/customXml" Target="../ink/ink1.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hyperlink" Target="https://docs.google.com/document/d/1QpzAJzo2ajRouB5OCgr_G2hdoLMqw5pN/edit?usp=sharing&amp;ouid=118092196266194807151&amp;rtpof=true&amp;sd=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17A9-7621-EEE7-50EF-92269D0781BE}"/>
              </a:ext>
            </a:extLst>
          </p:cNvPr>
          <p:cNvSpPr>
            <a:spLocks noGrp="1"/>
          </p:cNvSpPr>
          <p:nvPr>
            <p:ph type="title"/>
          </p:nvPr>
        </p:nvSpPr>
        <p:spPr>
          <a:xfrm>
            <a:off x="968828" y="2324553"/>
            <a:ext cx="10515600" cy="1325563"/>
          </a:xfrm>
        </p:spPr>
        <p:txBody>
          <a:bodyPr>
            <a:noAutofit/>
          </a:bodyPr>
          <a:lstStyle/>
          <a:p>
            <a:pPr algn="ctr"/>
            <a:r>
              <a:rPr lang="en-US" sz="4800" dirty="0"/>
              <a:t>Educator Evaluation 2024-25</a:t>
            </a:r>
            <a:br>
              <a:rPr lang="en-US" sz="4800" dirty="0"/>
            </a:br>
            <a:r>
              <a:rPr lang="en-US" sz="4800" dirty="0"/>
              <a:t>What You Need to Know</a:t>
            </a:r>
          </a:p>
        </p:txBody>
      </p:sp>
      <p:pic>
        <p:nvPicPr>
          <p:cNvPr id="3" name="Picture 2" descr="A red apple with a black background&#10;&#10;Description automatically generated">
            <a:extLst>
              <a:ext uri="{FF2B5EF4-FFF2-40B4-BE49-F238E27FC236}">
                <a16:creationId xmlns:a16="http://schemas.microsoft.com/office/drawing/2014/main" id="{A7A15157-59F8-214C-D90F-08349D7CBB7D}"/>
              </a:ext>
            </a:extLst>
          </p:cNvPr>
          <p:cNvPicPr>
            <a:picLocks noChangeAspect="1"/>
          </p:cNvPicPr>
          <p:nvPr/>
        </p:nvPicPr>
        <p:blipFill>
          <a:blip r:embed="rId2"/>
          <a:stretch>
            <a:fillRect/>
          </a:stretch>
        </p:blipFill>
        <p:spPr>
          <a:xfrm>
            <a:off x="10711543" y="172809"/>
            <a:ext cx="1232228" cy="1001789"/>
          </a:xfrm>
          <a:prstGeom prst="rect">
            <a:avLst/>
          </a:prstGeom>
        </p:spPr>
      </p:pic>
      <p:sp>
        <p:nvSpPr>
          <p:cNvPr id="4" name="TextBox 3">
            <a:extLst>
              <a:ext uri="{FF2B5EF4-FFF2-40B4-BE49-F238E27FC236}">
                <a16:creationId xmlns:a16="http://schemas.microsoft.com/office/drawing/2014/main" id="{2ED95A66-6D6F-EFAA-4167-5A0D93498FEA}"/>
              </a:ext>
            </a:extLst>
          </p:cNvPr>
          <p:cNvSpPr txBox="1"/>
          <p:nvPr/>
        </p:nvSpPr>
        <p:spPr>
          <a:xfrm>
            <a:off x="2939143" y="4038600"/>
            <a:ext cx="6744465" cy="1569660"/>
          </a:xfrm>
          <a:prstGeom prst="rect">
            <a:avLst/>
          </a:prstGeom>
          <a:noFill/>
        </p:spPr>
        <p:txBody>
          <a:bodyPr wrap="square" rtlCol="0">
            <a:spAutoFit/>
          </a:bodyPr>
          <a:lstStyle/>
          <a:p>
            <a:pPr algn="ctr"/>
            <a:r>
              <a:rPr lang="en-US" sz="2400" dirty="0"/>
              <a:t>Kate Field, EdD</a:t>
            </a:r>
          </a:p>
          <a:p>
            <a:pPr algn="ctr"/>
            <a:r>
              <a:rPr lang="en-US" sz="2400" dirty="0"/>
              <a:t>Teacher </a:t>
            </a:r>
            <a:r>
              <a:rPr lang="en-US" sz="2400"/>
              <a:t>Development Specialist</a:t>
            </a:r>
            <a:endParaRPr lang="en-US" sz="2400" dirty="0"/>
          </a:p>
          <a:p>
            <a:pPr algn="ctr"/>
            <a:r>
              <a:rPr lang="en-US" sz="2400" dirty="0"/>
              <a:t>Connecticut Education Association</a:t>
            </a:r>
          </a:p>
          <a:p>
            <a:pPr algn="ctr"/>
            <a:r>
              <a:rPr lang="en-US" sz="2400" dirty="0"/>
              <a:t>Katef@cea.org</a:t>
            </a:r>
          </a:p>
        </p:txBody>
      </p:sp>
    </p:spTree>
    <p:extLst>
      <p:ext uri="{BB962C8B-B14F-4D97-AF65-F5344CB8AC3E}">
        <p14:creationId xmlns:p14="http://schemas.microsoft.com/office/powerpoint/2010/main" val="277070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4FE83-3275-809F-B2F7-4954E4AD3C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DEE2E51-E377-4F45-A31A-98B96E8AD50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2E6705C-C63A-BE81-9C74-C7F713E4E7E0}"/>
              </a:ext>
            </a:extLst>
          </p:cNvPr>
          <p:cNvPicPr>
            <a:picLocks noChangeAspect="1"/>
          </p:cNvPicPr>
          <p:nvPr/>
        </p:nvPicPr>
        <p:blipFill>
          <a:blip r:embed="rId2"/>
          <a:stretch>
            <a:fillRect/>
          </a:stretch>
        </p:blipFill>
        <p:spPr>
          <a:xfrm>
            <a:off x="575492" y="318653"/>
            <a:ext cx="11041016" cy="6220693"/>
          </a:xfrm>
          <a:prstGeom prst="rect">
            <a:avLst/>
          </a:prstGeom>
        </p:spPr>
      </p:pic>
      <p:pic>
        <p:nvPicPr>
          <p:cNvPr id="6" name="Picture 5" descr="A stick figure drawing of a person holding a gas tank">
            <a:extLst>
              <a:ext uri="{FF2B5EF4-FFF2-40B4-BE49-F238E27FC236}">
                <a16:creationId xmlns:a16="http://schemas.microsoft.com/office/drawing/2014/main" id="{029738CB-18FA-C6F4-64FA-F2FBA85D5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 y="152400"/>
            <a:ext cx="2089188" cy="1749696"/>
          </a:xfrm>
          <a:prstGeom prst="rect">
            <a:avLst/>
          </a:prstGeom>
        </p:spPr>
      </p:pic>
    </p:spTree>
    <p:extLst>
      <p:ext uri="{BB962C8B-B14F-4D97-AF65-F5344CB8AC3E}">
        <p14:creationId xmlns:p14="http://schemas.microsoft.com/office/powerpoint/2010/main" val="297147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E8FE-5555-F563-E478-7079F0D59EAE}"/>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Dispute Resolution Process</a:t>
            </a:r>
          </a:p>
        </p:txBody>
      </p:sp>
      <p:pic>
        <p:nvPicPr>
          <p:cNvPr id="4" name="Picture 3">
            <a:extLst>
              <a:ext uri="{FF2B5EF4-FFF2-40B4-BE49-F238E27FC236}">
                <a16:creationId xmlns:a16="http://schemas.microsoft.com/office/drawing/2014/main" id="{E56BB7FF-8D9D-6E60-3F93-AF82905F8DA1}"/>
              </a:ext>
            </a:extLst>
          </p:cNvPr>
          <p:cNvPicPr>
            <a:picLocks noChangeAspect="1"/>
          </p:cNvPicPr>
          <p:nvPr/>
        </p:nvPicPr>
        <p:blipFill>
          <a:blip r:embed="rId2"/>
          <a:stretch>
            <a:fillRect/>
          </a:stretch>
        </p:blipFill>
        <p:spPr>
          <a:xfrm>
            <a:off x="4038600" y="1160780"/>
            <a:ext cx="7188199" cy="4533051"/>
          </a:xfrm>
          <a:prstGeom prst="rect">
            <a:avLst/>
          </a:prstGeom>
        </p:spPr>
      </p:pic>
    </p:spTree>
    <p:extLst>
      <p:ext uri="{BB962C8B-B14F-4D97-AF65-F5344CB8AC3E}">
        <p14:creationId xmlns:p14="http://schemas.microsoft.com/office/powerpoint/2010/main" val="239665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A450-7E02-905D-DD9F-CECD00221A45}"/>
              </a:ext>
            </a:extLst>
          </p:cNvPr>
          <p:cNvSpPr>
            <a:spLocks noGrp="1"/>
          </p:cNvSpPr>
          <p:nvPr>
            <p:ph type="title"/>
          </p:nvPr>
        </p:nvSpPr>
        <p:spPr/>
        <p:txBody>
          <a:bodyPr/>
          <a:lstStyle/>
          <a:p>
            <a:pPr algn="ctr"/>
            <a:r>
              <a:rPr lang="en-US" dirty="0"/>
              <a:t>Educator Goals</a:t>
            </a:r>
          </a:p>
        </p:txBody>
      </p:sp>
      <p:sp>
        <p:nvSpPr>
          <p:cNvPr id="3" name="TextBox 2">
            <a:extLst>
              <a:ext uri="{FF2B5EF4-FFF2-40B4-BE49-F238E27FC236}">
                <a16:creationId xmlns:a16="http://schemas.microsoft.com/office/drawing/2014/main" id="{212F7C96-6B5F-1E9F-00B8-464EEC6A564E}"/>
              </a:ext>
            </a:extLst>
          </p:cNvPr>
          <p:cNvSpPr txBox="1"/>
          <p:nvPr/>
        </p:nvSpPr>
        <p:spPr>
          <a:xfrm>
            <a:off x="838200" y="1690688"/>
            <a:ext cx="10260531" cy="581697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Must be mutually agreed upon</a:t>
            </a:r>
          </a:p>
          <a:p>
            <a:pPr marL="285750" indent="-285750">
              <a:buFont typeface="Wingdings" panose="05000000000000000000" pitchFamily="2" charset="2"/>
              <a:buChar char="q"/>
            </a:pPr>
            <a:r>
              <a:rPr lang="en-US" sz="2400" dirty="0"/>
              <a:t>Only 1 goal is required</a:t>
            </a:r>
          </a:p>
          <a:p>
            <a:pPr marL="285750" indent="-285750">
              <a:buFont typeface="Wingdings" panose="05000000000000000000" pitchFamily="2" charset="2"/>
              <a:buChar char="q"/>
            </a:pPr>
            <a:r>
              <a:rPr lang="en-US" sz="2400" dirty="0"/>
              <a:t>The goal does not need to mathematically quantifiable</a:t>
            </a:r>
          </a:p>
          <a:p>
            <a:pPr marL="285750" indent="-285750">
              <a:buFont typeface="Wingdings" panose="05000000000000000000" pitchFamily="2" charset="2"/>
              <a:buChar char="q"/>
            </a:pPr>
            <a:r>
              <a:rPr lang="en-US" sz="2400" dirty="0"/>
              <a:t>A minimum of two indicators or measures of accomplishment are required and must be agreed upon</a:t>
            </a:r>
          </a:p>
          <a:p>
            <a:pPr marL="285750" indent="-285750">
              <a:buFont typeface="Wingdings" panose="05000000000000000000" pitchFamily="2" charset="2"/>
              <a:buChar char="q"/>
            </a:pPr>
            <a:r>
              <a:rPr lang="en-US" sz="2400" dirty="0"/>
              <a:t>Goals may be professional growth goals, but must still show impact on student academic growth and development or on the school community—may have SEL or engagement focus</a:t>
            </a:r>
          </a:p>
          <a:p>
            <a:pPr marL="285750" indent="-285750">
              <a:buFont typeface="Wingdings" panose="05000000000000000000" pitchFamily="2" charset="2"/>
              <a:buChar char="q"/>
            </a:pPr>
            <a:r>
              <a:rPr lang="en-US" sz="2400" dirty="0"/>
              <a:t>Teachers who are in the TEAM program may align their goal to a TEAM goal</a:t>
            </a:r>
          </a:p>
          <a:p>
            <a:pPr marL="285750" indent="-285750">
              <a:buFont typeface="Wingdings" panose="05000000000000000000" pitchFamily="2" charset="2"/>
              <a:buChar char="q"/>
            </a:pPr>
            <a:r>
              <a:rPr lang="en-US" sz="2400" dirty="0"/>
              <a:t>Tenured teachers may set a goal from 1-3 years in duration</a:t>
            </a:r>
          </a:p>
          <a:p>
            <a:pPr marL="285750" indent="-285750">
              <a:buFont typeface="Wingdings" panose="05000000000000000000" pitchFamily="2" charset="2"/>
              <a:buChar char="q"/>
            </a:pPr>
            <a:r>
              <a:rPr lang="en-US" sz="2400" dirty="0"/>
              <a:t>Goals may be collaborative and interdisciplinary in scope (for example, play-based learning).</a:t>
            </a:r>
          </a:p>
          <a:p>
            <a:pPr marL="285750" indent="-285750">
              <a:buFont typeface="Wingdings" panose="05000000000000000000" pitchFamily="2" charset="2"/>
              <a:buChar char="q"/>
            </a:pPr>
            <a:r>
              <a:rPr lang="en-US" sz="2400" dirty="0"/>
              <a:t>Goals may have additional requirements specific to </a:t>
            </a:r>
            <a:r>
              <a:rPr lang="en-US" sz="2400"/>
              <a:t>your district.</a:t>
            </a:r>
            <a:endParaRPr lang="en-US" sz="2400" dirty="0"/>
          </a:p>
          <a:p>
            <a:endParaRPr lang="en-US" sz="2400" dirty="0"/>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6CA3102-6CD6-442E-3EA5-95791977BBC7}"/>
                  </a:ext>
                </a:extLst>
              </p14:cNvPr>
              <p14:cNvContentPartPr/>
              <p14:nvPr/>
            </p14:nvContentPartPr>
            <p14:xfrm>
              <a:off x="4081543" y="5769600"/>
              <a:ext cx="360" cy="360"/>
            </p14:xfrm>
          </p:contentPart>
        </mc:Choice>
        <mc:Fallback xmlns="">
          <p:pic>
            <p:nvPicPr>
              <p:cNvPr id="4" name="Ink 3">
                <a:extLst>
                  <a:ext uri="{FF2B5EF4-FFF2-40B4-BE49-F238E27FC236}">
                    <a16:creationId xmlns:a16="http://schemas.microsoft.com/office/drawing/2014/main" id="{36CA3102-6CD6-442E-3EA5-95791977BBC7}"/>
                  </a:ext>
                </a:extLst>
              </p:cNvPr>
              <p:cNvPicPr/>
              <p:nvPr/>
            </p:nvPicPr>
            <p:blipFill>
              <a:blip r:embed="rId3"/>
              <a:stretch>
                <a:fillRect/>
              </a:stretch>
            </p:blipFill>
            <p:spPr>
              <a:xfrm>
                <a:off x="4027903" y="5661600"/>
                <a:ext cx="108000" cy="216000"/>
              </a:xfrm>
              <a:prstGeom prst="rect">
                <a:avLst/>
              </a:prstGeom>
            </p:spPr>
          </p:pic>
        </mc:Fallback>
      </mc:AlternateContent>
    </p:spTree>
    <p:extLst>
      <p:ext uri="{BB962C8B-B14F-4D97-AF65-F5344CB8AC3E}">
        <p14:creationId xmlns:p14="http://schemas.microsoft.com/office/powerpoint/2010/main" val="15192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57F7-A660-B286-6864-2766FEA9AC00}"/>
              </a:ext>
            </a:extLst>
          </p:cNvPr>
          <p:cNvSpPr>
            <a:spLocks noGrp="1"/>
          </p:cNvSpPr>
          <p:nvPr>
            <p:ph type="title"/>
          </p:nvPr>
        </p:nvSpPr>
        <p:spPr/>
        <p:txBody>
          <a:bodyPr/>
          <a:lstStyle/>
          <a:p>
            <a:r>
              <a:rPr lang="en-US" dirty="0"/>
              <a:t>Mutual Agreement</a:t>
            </a:r>
          </a:p>
        </p:txBody>
      </p:sp>
      <p:pic>
        <p:nvPicPr>
          <p:cNvPr id="4" name="Picture 3">
            <a:extLst>
              <a:ext uri="{FF2B5EF4-FFF2-40B4-BE49-F238E27FC236}">
                <a16:creationId xmlns:a16="http://schemas.microsoft.com/office/drawing/2014/main" id="{24022B6A-81E8-45F2-810D-434616B0B0FF}"/>
              </a:ext>
            </a:extLst>
          </p:cNvPr>
          <p:cNvPicPr>
            <a:picLocks noChangeAspect="1"/>
          </p:cNvPicPr>
          <p:nvPr/>
        </p:nvPicPr>
        <p:blipFill>
          <a:blip r:embed="rId2"/>
          <a:stretch>
            <a:fillRect/>
          </a:stretch>
        </p:blipFill>
        <p:spPr>
          <a:xfrm>
            <a:off x="2597335" y="1815238"/>
            <a:ext cx="5828207" cy="4803276"/>
          </a:xfrm>
          <a:prstGeom prst="rect">
            <a:avLst/>
          </a:prstGeom>
        </p:spPr>
      </p:pic>
    </p:spTree>
    <p:extLst>
      <p:ext uri="{BB962C8B-B14F-4D97-AF65-F5344CB8AC3E}">
        <p14:creationId xmlns:p14="http://schemas.microsoft.com/office/powerpoint/2010/main" val="243831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B400D-B13E-121F-DEFA-4581703D6592}"/>
              </a:ext>
            </a:extLst>
          </p:cNvPr>
          <p:cNvPicPr>
            <a:picLocks noChangeAspect="1"/>
          </p:cNvPicPr>
          <p:nvPr/>
        </p:nvPicPr>
        <p:blipFill>
          <a:blip r:embed="rId2"/>
          <a:stretch>
            <a:fillRect/>
          </a:stretch>
        </p:blipFill>
        <p:spPr>
          <a:xfrm>
            <a:off x="516609" y="794657"/>
            <a:ext cx="11181933" cy="5257799"/>
          </a:xfrm>
          <a:prstGeom prst="rect">
            <a:avLst/>
          </a:prstGeom>
        </p:spPr>
      </p:pic>
    </p:spTree>
    <p:extLst>
      <p:ext uri="{BB962C8B-B14F-4D97-AF65-F5344CB8AC3E}">
        <p14:creationId xmlns:p14="http://schemas.microsoft.com/office/powerpoint/2010/main" val="67987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9CE2-2F40-B675-D7AB-DA9DD19A10A5}"/>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Corrective Action/</a:t>
            </a:r>
            <a:r>
              <a:rPr lang="en-US" sz="2200">
                <a:solidFill>
                  <a:schemeClr val="bg1"/>
                </a:solidFill>
              </a:rPr>
              <a:t>Support Plan</a:t>
            </a:r>
            <a:r>
              <a:rPr lang="en-US" sz="2200" kern="1200">
                <a:solidFill>
                  <a:schemeClr val="bg1"/>
                </a:solidFill>
                <a:latin typeface="+mj-lt"/>
                <a:ea typeface="+mj-ea"/>
                <a:cs typeface="+mj-cs"/>
              </a:rPr>
              <a:t> Process</a:t>
            </a:r>
          </a:p>
        </p:txBody>
      </p:sp>
      <p:pic>
        <p:nvPicPr>
          <p:cNvPr id="4" name="Picture 3" descr="A diagram of tiers&#10;&#10;Description automatically generated">
            <a:extLst>
              <a:ext uri="{FF2B5EF4-FFF2-40B4-BE49-F238E27FC236}">
                <a16:creationId xmlns:a16="http://schemas.microsoft.com/office/drawing/2014/main" id="{E7873CC3-EDD2-E421-3396-E361D5D9DAAB}"/>
              </a:ext>
            </a:extLst>
          </p:cNvPr>
          <p:cNvPicPr>
            <a:picLocks noChangeAspect="1"/>
          </p:cNvPicPr>
          <p:nvPr/>
        </p:nvPicPr>
        <p:blipFill>
          <a:blip r:embed="rId2"/>
          <a:stretch>
            <a:fillRect/>
          </a:stretch>
        </p:blipFill>
        <p:spPr>
          <a:xfrm>
            <a:off x="4038601" y="983318"/>
            <a:ext cx="6029870" cy="4100311"/>
          </a:xfrm>
          <a:prstGeom prst="rect">
            <a:avLst/>
          </a:prstGeom>
        </p:spPr>
      </p:pic>
      <p:sp>
        <p:nvSpPr>
          <p:cNvPr id="3" name="TextBox 2">
            <a:extLst>
              <a:ext uri="{FF2B5EF4-FFF2-40B4-BE49-F238E27FC236}">
                <a16:creationId xmlns:a16="http://schemas.microsoft.com/office/drawing/2014/main" id="{F76337B3-9F7B-4F76-4B25-4EB89D40E3AC}"/>
              </a:ext>
            </a:extLst>
          </p:cNvPr>
          <p:cNvSpPr txBox="1"/>
          <p:nvPr/>
        </p:nvSpPr>
        <p:spPr>
          <a:xfrm>
            <a:off x="2013857" y="5399314"/>
            <a:ext cx="9503229" cy="1200329"/>
          </a:xfrm>
          <a:prstGeom prst="rect">
            <a:avLst/>
          </a:prstGeom>
          <a:noFill/>
        </p:spPr>
        <p:txBody>
          <a:bodyPr wrap="square" rtlCol="0">
            <a:spAutoFit/>
          </a:bodyPr>
          <a:lstStyle/>
          <a:p>
            <a:r>
              <a:rPr lang="en-US" dirty="0"/>
              <a:t>Before a teacher can be placed on a support/corrective action plan, they must be provided with three tiers of informal support to help them improve.  It is important that the union be involved in this process as early as possible (state guidelines require the union be contact prior to implementation of tier 3 supports).</a:t>
            </a:r>
          </a:p>
        </p:txBody>
      </p:sp>
    </p:spTree>
    <p:extLst>
      <p:ext uri="{BB962C8B-B14F-4D97-AF65-F5344CB8AC3E}">
        <p14:creationId xmlns:p14="http://schemas.microsoft.com/office/powerpoint/2010/main" val="253393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B39B-9401-6A08-7418-6813FBA64097}"/>
              </a:ext>
            </a:extLst>
          </p:cNvPr>
          <p:cNvSpPr>
            <a:spLocks noGrp="1"/>
          </p:cNvSpPr>
          <p:nvPr>
            <p:ph type="title"/>
          </p:nvPr>
        </p:nvSpPr>
        <p:spPr/>
        <p:txBody>
          <a:bodyPr/>
          <a:lstStyle/>
          <a:p>
            <a:r>
              <a:rPr lang="en-US" dirty="0"/>
              <a:t>Corrective Action/Support Plan Process</a:t>
            </a:r>
          </a:p>
        </p:txBody>
      </p:sp>
      <p:sp>
        <p:nvSpPr>
          <p:cNvPr id="3" name="Text Placeholder 2">
            <a:extLst>
              <a:ext uri="{FF2B5EF4-FFF2-40B4-BE49-F238E27FC236}">
                <a16:creationId xmlns:a16="http://schemas.microsoft.com/office/drawing/2014/main" id="{F903E056-AEDA-8B1B-C135-EFE2BB90D2FE}"/>
              </a:ext>
            </a:extLst>
          </p:cNvPr>
          <p:cNvSpPr>
            <a:spLocks noGrp="1"/>
          </p:cNvSpPr>
          <p:nvPr>
            <p:ph type="body" idx="1"/>
          </p:nvPr>
        </p:nvSpPr>
        <p:spPr>
          <a:xfrm>
            <a:off x="836612" y="1265384"/>
            <a:ext cx="5157787" cy="532648"/>
          </a:xfrm>
        </p:spPr>
        <p:txBody>
          <a:bodyPr/>
          <a:lstStyle/>
          <a:p>
            <a:r>
              <a:rPr lang="en-US" dirty="0"/>
              <a:t>State Model</a:t>
            </a:r>
          </a:p>
        </p:txBody>
      </p:sp>
      <p:sp>
        <p:nvSpPr>
          <p:cNvPr id="4" name="Content Placeholder 3">
            <a:extLst>
              <a:ext uri="{FF2B5EF4-FFF2-40B4-BE49-F238E27FC236}">
                <a16:creationId xmlns:a16="http://schemas.microsoft.com/office/drawing/2014/main" id="{7E56DF94-414B-8676-8D1F-43A247CEEC11}"/>
              </a:ext>
            </a:extLst>
          </p:cNvPr>
          <p:cNvSpPr>
            <a:spLocks noGrp="1"/>
          </p:cNvSpPr>
          <p:nvPr>
            <p:ph sz="half" idx="2"/>
          </p:nvPr>
        </p:nvSpPr>
        <p:spPr>
          <a:xfrm>
            <a:off x="839787" y="1905375"/>
            <a:ext cx="5157787" cy="4851560"/>
          </a:xfrm>
        </p:spPr>
        <p:txBody>
          <a:bodyPr>
            <a:noAutofit/>
          </a:bodyPr>
          <a:lstStyle/>
          <a:p>
            <a:r>
              <a:rPr lang="en-US" sz="1800" dirty="0"/>
              <a:t>All 3 tiers of support must be provided and documented  </a:t>
            </a:r>
            <a:r>
              <a:rPr lang="en-US" sz="1800" b="1" dirty="0"/>
              <a:t>prior </a:t>
            </a:r>
            <a:r>
              <a:rPr lang="en-US" sz="1800" dirty="0"/>
              <a:t>to the development of a formal plan</a:t>
            </a:r>
          </a:p>
          <a:p>
            <a:r>
              <a:rPr lang="en-US" sz="1800" dirty="0"/>
              <a:t>Modeled on SRBI </a:t>
            </a:r>
          </a:p>
          <a:p>
            <a:r>
              <a:rPr lang="en-US" sz="1800" dirty="0"/>
              <a:t>Tier 1 supports are provided to everyone &amp; include things like PD, books, coaching, etc.</a:t>
            </a:r>
          </a:p>
          <a:p>
            <a:r>
              <a:rPr lang="en-US" sz="1800" dirty="0"/>
              <a:t>Tier 2 supports are provided in response to ongoing concerns that have persisted despite individualized support</a:t>
            </a:r>
          </a:p>
          <a:p>
            <a:r>
              <a:rPr lang="en-US" sz="1800" dirty="0"/>
              <a:t>Tier 3 are more intensive supports for serious concerns that do not improve despite tier 2 supports and </a:t>
            </a:r>
            <a:r>
              <a:rPr lang="en-US" sz="1800" b="1" dirty="0"/>
              <a:t>must involve collective bargaining</a:t>
            </a:r>
            <a:r>
              <a:rPr lang="en-US" sz="1800" dirty="0"/>
              <a:t>.</a:t>
            </a:r>
          </a:p>
          <a:p>
            <a:r>
              <a:rPr lang="en-US" sz="1800" dirty="0"/>
              <a:t>A support plan </a:t>
            </a:r>
            <a:r>
              <a:rPr lang="en-US" sz="1800" b="1" dirty="0"/>
              <a:t>may</a:t>
            </a:r>
            <a:r>
              <a:rPr lang="en-US" sz="1800" dirty="0"/>
              <a:t> have only one level but must be created in consultation with the teacher and their collective bargaining representative. The plan can be extended.</a:t>
            </a:r>
          </a:p>
        </p:txBody>
      </p:sp>
      <p:sp>
        <p:nvSpPr>
          <p:cNvPr id="5" name="Text Placeholder 4">
            <a:extLst>
              <a:ext uri="{FF2B5EF4-FFF2-40B4-BE49-F238E27FC236}">
                <a16:creationId xmlns:a16="http://schemas.microsoft.com/office/drawing/2014/main" id="{1E0A6CFD-0E40-58E5-738D-E466DEFD291E}"/>
              </a:ext>
            </a:extLst>
          </p:cNvPr>
          <p:cNvSpPr>
            <a:spLocks noGrp="1"/>
          </p:cNvSpPr>
          <p:nvPr>
            <p:ph type="body" sz="quarter" idx="3"/>
          </p:nvPr>
        </p:nvSpPr>
        <p:spPr>
          <a:xfrm>
            <a:off x="6096000" y="1265384"/>
            <a:ext cx="5183188" cy="532648"/>
          </a:xfrm>
        </p:spPr>
        <p:txBody>
          <a:bodyPr/>
          <a:lstStyle/>
          <a:p>
            <a:r>
              <a:rPr lang="en-US" dirty="0"/>
              <a:t>CEA Model</a:t>
            </a:r>
          </a:p>
        </p:txBody>
      </p:sp>
      <p:sp>
        <p:nvSpPr>
          <p:cNvPr id="6" name="Content Placeholder 5">
            <a:extLst>
              <a:ext uri="{FF2B5EF4-FFF2-40B4-BE49-F238E27FC236}">
                <a16:creationId xmlns:a16="http://schemas.microsoft.com/office/drawing/2014/main" id="{AD0130EF-7830-6D6E-9AE7-D4A36FEDD30A}"/>
              </a:ext>
            </a:extLst>
          </p:cNvPr>
          <p:cNvSpPr>
            <a:spLocks noGrp="1"/>
          </p:cNvSpPr>
          <p:nvPr>
            <p:ph sz="quarter" idx="4"/>
          </p:nvPr>
        </p:nvSpPr>
        <p:spPr>
          <a:xfrm>
            <a:off x="6096000" y="1905375"/>
            <a:ext cx="5183188" cy="4774558"/>
          </a:xfrm>
        </p:spPr>
        <p:txBody>
          <a:bodyPr>
            <a:normAutofit fontScale="32500" lnSpcReduction="20000"/>
          </a:bodyPr>
          <a:lstStyle/>
          <a:p>
            <a:r>
              <a:rPr lang="en-US" sz="5500" dirty="0"/>
              <a:t>Three tiers of informal support provided prior to a formal plan.</a:t>
            </a:r>
          </a:p>
          <a:p>
            <a:r>
              <a:rPr lang="en-US" sz="5500" dirty="0"/>
              <a:t>Formal plans have three scaffolded levels. A formal plan can only be considered only if:</a:t>
            </a:r>
          </a:p>
          <a:p>
            <a:pPr lvl="1"/>
            <a:r>
              <a:rPr lang="en-US" sz="5500" dirty="0"/>
              <a:t>The summative form indicates the annual process was not completed successfully</a:t>
            </a:r>
          </a:p>
          <a:p>
            <a:pPr lvl="1"/>
            <a:r>
              <a:rPr lang="en-US" sz="5500" dirty="0"/>
              <a:t>A pattern of ongoing concerns is documented over time.</a:t>
            </a:r>
          </a:p>
          <a:p>
            <a:pPr lvl="1"/>
            <a:r>
              <a:rPr lang="en-US" sz="5500" dirty="0"/>
              <a:t>Tiers of informal support documented.</a:t>
            </a:r>
          </a:p>
          <a:p>
            <a:pPr lvl="1"/>
            <a:r>
              <a:rPr lang="en-US" sz="5500" dirty="0"/>
              <a:t>Concerns have persisted despite attempts at support</a:t>
            </a:r>
          </a:p>
          <a:p>
            <a:pPr lvl="1"/>
            <a:r>
              <a:rPr lang="en-US" sz="5500" dirty="0"/>
              <a:t>Collective bargaining was notified of concerns prior to consideration of a plan</a:t>
            </a:r>
          </a:p>
          <a:p>
            <a:r>
              <a:rPr lang="en-US" sz="5500" dirty="0"/>
              <a:t>Collective bargaining must be involved.</a:t>
            </a:r>
          </a:p>
          <a:p>
            <a:r>
              <a:rPr lang="en-US" sz="5500" dirty="0"/>
              <a:t>Each level of plan can be extended if progress is documented even if the criteria for successful completion is not met.</a:t>
            </a:r>
          </a:p>
          <a:p>
            <a:r>
              <a:rPr lang="en-US" sz="5500" dirty="0"/>
              <a:t>A teacher must move through </a:t>
            </a:r>
            <a:r>
              <a:rPr lang="en-US" sz="5500" b="1" dirty="0"/>
              <a:t>all</a:t>
            </a:r>
            <a:r>
              <a:rPr lang="en-US" sz="5500" dirty="0"/>
              <a:t> three levels sequentially before moving to termination.</a:t>
            </a:r>
          </a:p>
        </p:txBody>
      </p:sp>
    </p:spTree>
    <p:extLst>
      <p:ext uri="{BB962C8B-B14F-4D97-AF65-F5344CB8AC3E}">
        <p14:creationId xmlns:p14="http://schemas.microsoft.com/office/powerpoint/2010/main" val="292029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notes with question marks">
            <a:extLst>
              <a:ext uri="{FF2B5EF4-FFF2-40B4-BE49-F238E27FC236}">
                <a16:creationId xmlns:a16="http://schemas.microsoft.com/office/drawing/2014/main" id="{50E35ABC-963C-A791-68BA-4E3B7F0493B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8343" b="7387"/>
          <a:stretch/>
        </p:blipFill>
        <p:spPr>
          <a:xfrm>
            <a:off x="0" y="1"/>
            <a:ext cx="12191980" cy="6857999"/>
          </a:xfrm>
          <a:prstGeom prst="rect">
            <a:avLst/>
          </a:prstGeom>
        </p:spPr>
      </p:pic>
      <p:sp>
        <p:nvSpPr>
          <p:cNvPr id="2" name="Title 1">
            <a:extLst>
              <a:ext uri="{FF2B5EF4-FFF2-40B4-BE49-F238E27FC236}">
                <a16:creationId xmlns:a16="http://schemas.microsoft.com/office/drawing/2014/main" id="{9DE331F5-F2E7-C405-4454-70707B3D5E55}"/>
              </a:ext>
            </a:extLst>
          </p:cNvPr>
          <p:cNvSpPr>
            <a:spLocks noGrp="1"/>
          </p:cNvSpPr>
          <p:nvPr>
            <p:ph type="title"/>
          </p:nvPr>
        </p:nvSpPr>
        <p:spPr>
          <a:xfrm>
            <a:off x="1230086" y="2493962"/>
            <a:ext cx="9144000" cy="2900518"/>
          </a:xfrm>
        </p:spPr>
        <p:txBody>
          <a:bodyPr vert="horz" lIns="91440" tIns="45720" rIns="91440" bIns="45720" rtlCol="0" anchor="b">
            <a:normAutofit fontScale="90000"/>
          </a:bodyPr>
          <a:lstStyle/>
          <a:p>
            <a:pPr algn="ctr"/>
            <a:r>
              <a:rPr lang="en-US" sz="6000" b="1" dirty="0">
                <a:solidFill>
                  <a:schemeClr val="tx1"/>
                </a:solidFill>
              </a:rPr>
              <a:t>Questions</a:t>
            </a:r>
            <a:br>
              <a:rPr lang="en-US" sz="6000" b="1" dirty="0">
                <a:solidFill>
                  <a:schemeClr val="tx1"/>
                </a:solidFill>
              </a:rPr>
            </a:br>
            <a:r>
              <a:rPr lang="en-US" sz="6000" b="1" dirty="0">
                <a:solidFill>
                  <a:schemeClr val="tx1"/>
                </a:solidFill>
              </a:rPr>
              <a:t>Contact Kate Field at </a:t>
            </a:r>
            <a:r>
              <a:rPr lang="en-US" sz="6000" b="1" dirty="0">
                <a:solidFill>
                  <a:srgbClr val="FFFFFF"/>
                </a:solidFill>
                <a:hlinkClick r:id="rId3"/>
              </a:rPr>
              <a:t>Kfield@cea.org</a:t>
            </a:r>
            <a:br>
              <a:rPr lang="en-US" sz="6000" dirty="0">
                <a:solidFill>
                  <a:srgbClr val="FFFFFF"/>
                </a:solidFill>
              </a:rPr>
            </a:br>
            <a:endParaRPr lang="en-US" sz="6000" dirty="0">
              <a:solidFill>
                <a:srgbClr val="FFFFFF"/>
              </a:solidFill>
            </a:endParaRPr>
          </a:p>
        </p:txBody>
      </p:sp>
    </p:spTree>
    <p:extLst>
      <p:ext uri="{BB962C8B-B14F-4D97-AF65-F5344CB8AC3E}">
        <p14:creationId xmlns:p14="http://schemas.microsoft.com/office/powerpoint/2010/main" val="42345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9DB0A-379F-9274-70EA-030CCF0DE5B7}"/>
              </a:ext>
            </a:extLst>
          </p:cNvPr>
          <p:cNvPicPr>
            <a:picLocks noChangeAspect="1"/>
          </p:cNvPicPr>
          <p:nvPr/>
        </p:nvPicPr>
        <p:blipFill>
          <a:blip r:embed="rId2"/>
          <a:stretch>
            <a:fillRect/>
          </a:stretch>
        </p:blipFill>
        <p:spPr>
          <a:xfrm>
            <a:off x="643467" y="866310"/>
            <a:ext cx="10905066" cy="5125378"/>
          </a:xfrm>
          <a:prstGeom prst="rect">
            <a:avLst/>
          </a:prstGeom>
        </p:spPr>
      </p:pic>
    </p:spTree>
    <p:extLst>
      <p:ext uri="{BB962C8B-B14F-4D97-AF65-F5344CB8AC3E}">
        <p14:creationId xmlns:p14="http://schemas.microsoft.com/office/powerpoint/2010/main" val="49258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EF3AA0A-8807-B11F-0EA7-6DAF3AD6AD75}"/>
              </a:ext>
            </a:extLst>
          </p:cNvPr>
          <p:cNvGraphicFramePr/>
          <p:nvPr/>
        </p:nvGraphicFramePr>
        <p:xfrm>
          <a:off x="3086162" y="1971304"/>
          <a:ext cx="5749080" cy="403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0690CF2-F542-1016-8117-A27517311FDF}"/>
              </a:ext>
            </a:extLst>
          </p:cNvPr>
          <p:cNvSpPr>
            <a:spLocks noGrp="1"/>
          </p:cNvSpPr>
          <p:nvPr>
            <p:ph type="title"/>
          </p:nvPr>
        </p:nvSpPr>
        <p:spPr/>
        <p:txBody>
          <a:bodyPr/>
          <a:lstStyle/>
          <a:p>
            <a:pPr algn="ctr"/>
            <a:r>
              <a:rPr lang="en-US" dirty="0"/>
              <a:t>New Guidelines = More Flexibility for Districts</a:t>
            </a:r>
          </a:p>
        </p:txBody>
      </p:sp>
    </p:spTree>
    <p:extLst>
      <p:ext uri="{BB962C8B-B14F-4D97-AF65-F5344CB8AC3E}">
        <p14:creationId xmlns:p14="http://schemas.microsoft.com/office/powerpoint/2010/main" val="14467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orange cover with white text&#10;&#10;Description automatically generated">
            <a:extLst>
              <a:ext uri="{FF2B5EF4-FFF2-40B4-BE49-F238E27FC236}">
                <a16:creationId xmlns:a16="http://schemas.microsoft.com/office/drawing/2014/main" id="{2A4B7EED-6597-0F96-4AB8-0EAAF69B2411}"/>
              </a:ext>
            </a:extLst>
          </p:cNvPr>
          <p:cNvPicPr>
            <a:picLocks noChangeAspect="1"/>
          </p:cNvPicPr>
          <p:nvPr/>
        </p:nvPicPr>
        <p:blipFill>
          <a:blip r:embed="rId3"/>
          <a:stretch>
            <a:fillRect/>
          </a:stretch>
        </p:blipFill>
        <p:spPr>
          <a:xfrm>
            <a:off x="3274623" y="1133682"/>
            <a:ext cx="2395366" cy="3460866"/>
          </a:xfrm>
          <a:prstGeom prst="rect">
            <a:avLst/>
          </a:prstGeom>
          <a:effectLst>
            <a:softEdge rad="12700"/>
          </a:effectLst>
        </p:spPr>
      </p:pic>
      <p:sp>
        <p:nvSpPr>
          <p:cNvPr id="11" name="TextBox 10">
            <a:hlinkClick r:id="rId4"/>
            <a:extLst>
              <a:ext uri="{FF2B5EF4-FFF2-40B4-BE49-F238E27FC236}">
                <a16:creationId xmlns:a16="http://schemas.microsoft.com/office/drawing/2014/main" id="{0F1B3D4A-D3B2-E1F6-66D9-9AE3AAB03E3E}"/>
              </a:ext>
            </a:extLst>
          </p:cNvPr>
          <p:cNvSpPr txBox="1"/>
          <p:nvPr/>
        </p:nvSpPr>
        <p:spPr>
          <a:xfrm>
            <a:off x="3688649" y="4594548"/>
            <a:ext cx="1343519" cy="338554"/>
          </a:xfrm>
          <a:prstGeom prst="rect">
            <a:avLst/>
          </a:prstGeom>
          <a:noFill/>
        </p:spPr>
        <p:txBody>
          <a:bodyPr wrap="square" rtlCol="0">
            <a:spAutoFit/>
          </a:bodyPr>
          <a:lstStyle/>
          <a:p>
            <a:pPr algn="ctr"/>
            <a:r>
              <a:rPr lang="en-US" sz="1600" dirty="0">
                <a:hlinkClick r:id="rId4"/>
              </a:rPr>
              <a:t>Click Here</a:t>
            </a:r>
            <a:endParaRPr lang="en-US" sz="1600" dirty="0"/>
          </a:p>
        </p:txBody>
      </p:sp>
      <p:sp>
        <p:nvSpPr>
          <p:cNvPr id="12" name="TextBox 11">
            <a:extLst>
              <a:ext uri="{FF2B5EF4-FFF2-40B4-BE49-F238E27FC236}">
                <a16:creationId xmlns:a16="http://schemas.microsoft.com/office/drawing/2014/main" id="{BC8B0E43-2719-EC69-255F-F92DFAA397CA}"/>
              </a:ext>
            </a:extLst>
          </p:cNvPr>
          <p:cNvSpPr txBox="1"/>
          <p:nvPr/>
        </p:nvSpPr>
        <p:spPr>
          <a:xfrm>
            <a:off x="603341" y="4594548"/>
            <a:ext cx="1610189" cy="338554"/>
          </a:xfrm>
          <a:prstGeom prst="rect">
            <a:avLst/>
          </a:prstGeom>
          <a:noFill/>
        </p:spPr>
        <p:txBody>
          <a:bodyPr wrap="square" rtlCol="0">
            <a:spAutoFit/>
          </a:bodyPr>
          <a:lstStyle/>
          <a:p>
            <a:pPr algn="ctr"/>
            <a:r>
              <a:rPr lang="en-US" sz="1600" dirty="0">
                <a:hlinkClick r:id="rId5"/>
              </a:rPr>
              <a:t>Click Here</a:t>
            </a:r>
            <a:endParaRPr lang="en-US" sz="1600" dirty="0"/>
          </a:p>
        </p:txBody>
      </p:sp>
      <p:pic>
        <p:nvPicPr>
          <p:cNvPr id="6" name="Picture 5">
            <a:extLst>
              <a:ext uri="{FF2B5EF4-FFF2-40B4-BE49-F238E27FC236}">
                <a16:creationId xmlns:a16="http://schemas.microsoft.com/office/drawing/2014/main" id="{A0690EDF-D337-9247-53B4-93B776CB92B7}"/>
              </a:ext>
            </a:extLst>
          </p:cNvPr>
          <p:cNvPicPr>
            <a:picLocks noChangeAspect="1"/>
          </p:cNvPicPr>
          <p:nvPr/>
        </p:nvPicPr>
        <p:blipFill>
          <a:blip r:embed="rId6"/>
          <a:stretch>
            <a:fillRect/>
          </a:stretch>
        </p:blipFill>
        <p:spPr>
          <a:xfrm>
            <a:off x="6441574" y="1061890"/>
            <a:ext cx="2475804" cy="3427900"/>
          </a:xfrm>
          <a:prstGeom prst="rect">
            <a:avLst/>
          </a:prstGeom>
        </p:spPr>
      </p:pic>
      <p:sp>
        <p:nvSpPr>
          <p:cNvPr id="10" name="TextBox 9">
            <a:extLst>
              <a:ext uri="{FF2B5EF4-FFF2-40B4-BE49-F238E27FC236}">
                <a16:creationId xmlns:a16="http://schemas.microsoft.com/office/drawing/2014/main" id="{8D59276D-AA0E-3450-19D6-F87CAD1BCF83}"/>
              </a:ext>
            </a:extLst>
          </p:cNvPr>
          <p:cNvSpPr txBox="1"/>
          <p:nvPr/>
        </p:nvSpPr>
        <p:spPr>
          <a:xfrm>
            <a:off x="7061863" y="4594548"/>
            <a:ext cx="1574800" cy="338554"/>
          </a:xfrm>
          <a:prstGeom prst="rect">
            <a:avLst/>
          </a:prstGeom>
          <a:noFill/>
        </p:spPr>
        <p:txBody>
          <a:bodyPr wrap="square" rtlCol="0">
            <a:spAutoFit/>
          </a:bodyPr>
          <a:lstStyle/>
          <a:p>
            <a:r>
              <a:rPr lang="en-US" sz="1600" dirty="0">
                <a:hlinkClick r:id="rId7"/>
              </a:rPr>
              <a:t>Click here</a:t>
            </a:r>
            <a:endParaRPr lang="en-US" sz="1600" dirty="0"/>
          </a:p>
        </p:txBody>
      </p:sp>
      <p:pic>
        <p:nvPicPr>
          <p:cNvPr id="7" name="Picture 6">
            <a:extLst>
              <a:ext uri="{FF2B5EF4-FFF2-40B4-BE49-F238E27FC236}">
                <a16:creationId xmlns:a16="http://schemas.microsoft.com/office/drawing/2014/main" id="{9E25EFA5-87F3-BCF4-E63D-32AB07C2159B}"/>
              </a:ext>
            </a:extLst>
          </p:cNvPr>
          <p:cNvPicPr>
            <a:picLocks noChangeAspect="1"/>
          </p:cNvPicPr>
          <p:nvPr/>
        </p:nvPicPr>
        <p:blipFill>
          <a:blip r:embed="rId8"/>
          <a:stretch>
            <a:fillRect/>
          </a:stretch>
        </p:blipFill>
        <p:spPr>
          <a:xfrm>
            <a:off x="298538" y="978311"/>
            <a:ext cx="2537348" cy="3567190"/>
          </a:xfrm>
          <a:prstGeom prst="rect">
            <a:avLst/>
          </a:prstGeom>
        </p:spPr>
      </p:pic>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8335CC6B-56F1-4152-B220-E7BE92B4803A}"/>
                  </a:ext>
                </a:extLst>
              </p14:cNvPr>
              <p14:cNvContentPartPr/>
              <p14:nvPr/>
            </p14:nvContentPartPr>
            <p14:xfrm>
              <a:off x="-1230257" y="2775840"/>
              <a:ext cx="360" cy="360"/>
            </p14:xfrm>
          </p:contentPart>
        </mc:Choice>
        <mc:Fallback xmlns="">
          <p:pic>
            <p:nvPicPr>
              <p:cNvPr id="5" name="Ink 4">
                <a:extLst>
                  <a:ext uri="{FF2B5EF4-FFF2-40B4-BE49-F238E27FC236}">
                    <a16:creationId xmlns:a16="http://schemas.microsoft.com/office/drawing/2014/main" id="{8335CC6B-56F1-4152-B220-E7BE92B4803A}"/>
                  </a:ext>
                </a:extLst>
              </p:cNvPr>
              <p:cNvPicPr/>
              <p:nvPr/>
            </p:nvPicPr>
            <p:blipFill>
              <a:blip r:embed="rId13"/>
              <a:stretch>
                <a:fillRect/>
              </a:stretch>
            </p:blipFill>
            <p:spPr>
              <a:xfrm>
                <a:off x="-1283897" y="2667840"/>
                <a:ext cx="108000" cy="216000"/>
              </a:xfrm>
              <a:prstGeom prst="rect">
                <a:avLst/>
              </a:prstGeom>
            </p:spPr>
          </p:pic>
        </mc:Fallback>
      </mc:AlternateContent>
      <p:pic>
        <p:nvPicPr>
          <p:cNvPr id="15" name="Picture 14">
            <a:extLst>
              <a:ext uri="{FF2B5EF4-FFF2-40B4-BE49-F238E27FC236}">
                <a16:creationId xmlns:a16="http://schemas.microsoft.com/office/drawing/2014/main" id="{0BED23CD-05BF-01E3-88FF-4A7DCCDEA936}"/>
              </a:ext>
            </a:extLst>
          </p:cNvPr>
          <p:cNvPicPr>
            <a:picLocks noChangeAspect="1"/>
          </p:cNvPicPr>
          <p:nvPr/>
        </p:nvPicPr>
        <p:blipFill>
          <a:blip r:embed="rId14"/>
          <a:stretch>
            <a:fillRect/>
          </a:stretch>
        </p:blipFill>
        <p:spPr>
          <a:xfrm>
            <a:off x="9354675" y="1143232"/>
            <a:ext cx="2395366" cy="3402268"/>
          </a:xfrm>
          <a:prstGeom prst="rect">
            <a:avLst/>
          </a:prstGeom>
        </p:spPr>
      </p:pic>
      <p:sp>
        <p:nvSpPr>
          <p:cNvPr id="2" name="TextBox 1">
            <a:extLst>
              <a:ext uri="{FF2B5EF4-FFF2-40B4-BE49-F238E27FC236}">
                <a16:creationId xmlns:a16="http://schemas.microsoft.com/office/drawing/2014/main" id="{1692244D-BAC2-D39E-D7F0-EBD1AC863093}"/>
              </a:ext>
            </a:extLst>
          </p:cNvPr>
          <p:cNvSpPr txBox="1"/>
          <p:nvPr/>
        </p:nvSpPr>
        <p:spPr>
          <a:xfrm>
            <a:off x="397328" y="5193657"/>
            <a:ext cx="11876314" cy="1477328"/>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badi" panose="020F0502020204030204" pitchFamily="34" charset="0"/>
              </a:rPr>
              <a:t>Your district is legally required to provide an orientation to the new plan </a:t>
            </a:r>
            <a:r>
              <a:rPr lang="en-US" u="sng" dirty="0">
                <a:latin typeface="Abadi" panose="020F0502020204030204" pitchFamily="34" charset="0"/>
              </a:rPr>
              <a:t>before</a:t>
            </a:r>
            <a:r>
              <a:rPr lang="en-US" dirty="0">
                <a:latin typeface="Abadi" panose="020F0502020204030204" pitchFamily="34" charset="0"/>
              </a:rPr>
              <a:t> evaluations can begin.</a:t>
            </a:r>
          </a:p>
          <a:p>
            <a:pPr marL="285750" indent="-285750">
              <a:buFont typeface="Arial" panose="020B0604020202020204" pitchFamily="34" charset="0"/>
              <a:buChar char="•"/>
            </a:pPr>
            <a:r>
              <a:rPr lang="en-US" dirty="0">
                <a:latin typeface="Abadi" panose="020F0502020204030204" pitchFamily="34" charset="0"/>
              </a:rPr>
              <a:t> Your district’s plan must be approved by your BOE and the SDE</a:t>
            </a:r>
          </a:p>
          <a:p>
            <a:pPr marL="285750" indent="-285750">
              <a:buFont typeface="Arial" panose="020B0604020202020204" pitchFamily="34" charset="0"/>
              <a:buChar char="•"/>
            </a:pPr>
            <a:r>
              <a:rPr lang="en-US" dirty="0">
                <a:latin typeface="Abadi" panose="020F0502020204030204" pitchFamily="34" charset="0"/>
              </a:rPr>
              <a:t> Your district’s plan must align with the Connecticut Guidelines for Educator and Leader Evaluation and Support     linked above.</a:t>
            </a:r>
          </a:p>
          <a:p>
            <a:pPr marL="285750" indent="-285750">
              <a:buFont typeface="Arial" panose="020B0604020202020204" pitchFamily="34" charset="0"/>
              <a:buChar char="•"/>
            </a:pPr>
            <a:r>
              <a:rPr lang="en-US" dirty="0">
                <a:latin typeface="Abadi" panose="020F0502020204030204" pitchFamily="34" charset="0"/>
              </a:rPr>
              <a:t>Your evaluation and PD plans should be revised each year by your PDEC.</a:t>
            </a:r>
          </a:p>
        </p:txBody>
      </p:sp>
    </p:spTree>
    <p:extLst>
      <p:ext uri="{BB962C8B-B14F-4D97-AF65-F5344CB8AC3E}">
        <p14:creationId xmlns:p14="http://schemas.microsoft.com/office/powerpoint/2010/main" val="91582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B0169FF-5A2A-0DDA-A130-12ECCC0BCE90}"/>
              </a:ext>
            </a:extLst>
          </p:cNvPr>
          <p:cNvGraphicFramePr>
            <a:graphicFrameLocks noGrp="1"/>
          </p:cNvGraphicFramePr>
          <p:nvPr>
            <p:extLst>
              <p:ext uri="{D42A27DB-BD31-4B8C-83A1-F6EECF244321}">
                <p14:modId xmlns:p14="http://schemas.microsoft.com/office/powerpoint/2010/main" val="3039745849"/>
              </p:ext>
            </p:extLst>
          </p:nvPr>
        </p:nvGraphicFramePr>
        <p:xfrm>
          <a:off x="87086" y="0"/>
          <a:ext cx="11854544" cy="6650348"/>
        </p:xfrm>
        <a:graphic>
          <a:graphicData uri="http://schemas.openxmlformats.org/drawingml/2006/table">
            <a:tbl>
              <a:tblPr firstRow="1" bandRow="1">
                <a:tableStyleId>{5C22544A-7EE6-4342-B048-85BDC9FD1C3A}</a:tableStyleId>
              </a:tblPr>
              <a:tblGrid>
                <a:gridCol w="5927272">
                  <a:extLst>
                    <a:ext uri="{9D8B030D-6E8A-4147-A177-3AD203B41FA5}">
                      <a16:colId xmlns:a16="http://schemas.microsoft.com/office/drawing/2014/main" val="4218390716"/>
                    </a:ext>
                  </a:extLst>
                </a:gridCol>
                <a:gridCol w="5927272">
                  <a:extLst>
                    <a:ext uri="{9D8B030D-6E8A-4147-A177-3AD203B41FA5}">
                      <a16:colId xmlns:a16="http://schemas.microsoft.com/office/drawing/2014/main" val="138480267"/>
                    </a:ext>
                  </a:extLst>
                </a:gridCol>
              </a:tblGrid>
              <a:tr h="372558">
                <a:tc>
                  <a:txBody>
                    <a:bodyPr/>
                    <a:lstStyle/>
                    <a:p>
                      <a:r>
                        <a:rPr lang="en-US" sz="1800" dirty="0"/>
                        <a:t>Requirements:</a:t>
                      </a:r>
                    </a:p>
                  </a:txBody>
                  <a:tcPr/>
                </a:tc>
                <a:tc>
                  <a:txBody>
                    <a:bodyPr/>
                    <a:lstStyle/>
                    <a:p>
                      <a:r>
                        <a:rPr lang="en-US" sz="1800" dirty="0"/>
                        <a:t>Flexibility (PDEC mutually decides):</a:t>
                      </a:r>
                    </a:p>
                  </a:txBody>
                  <a:tcPr/>
                </a:tc>
                <a:extLst>
                  <a:ext uri="{0D108BD9-81ED-4DB2-BD59-A6C34878D82A}">
                    <a16:rowId xmlns:a16="http://schemas.microsoft.com/office/drawing/2014/main" val="58485343"/>
                  </a:ext>
                </a:extLst>
              </a:tr>
              <a:tr h="748671">
                <a:tc>
                  <a:txBody>
                    <a:bodyPr/>
                    <a:lstStyle/>
                    <a:p>
                      <a:r>
                        <a:rPr lang="en-US" sz="1800" dirty="0"/>
                        <a:t>PDEC must have collective bargaining representative(s) &amp; create and mutually agree to plan. SDE and BOE must approve it no later than </a:t>
                      </a:r>
                      <a:r>
                        <a:rPr lang="en-US" sz="1800" b="1" dirty="0"/>
                        <a:t>September 2024.</a:t>
                      </a:r>
                    </a:p>
                  </a:txBody>
                  <a:tcPr/>
                </a:tc>
                <a:tc>
                  <a:txBody>
                    <a:bodyPr/>
                    <a:lstStyle/>
                    <a:p>
                      <a:r>
                        <a:rPr lang="en-US" sz="1800" dirty="0"/>
                        <a:t>Observations—what are they, how long are they, do all educators need one every year, are pre and post conferences required?</a:t>
                      </a:r>
                    </a:p>
                  </a:txBody>
                  <a:tcPr/>
                </a:tc>
                <a:extLst>
                  <a:ext uri="{0D108BD9-81ED-4DB2-BD59-A6C34878D82A}">
                    <a16:rowId xmlns:a16="http://schemas.microsoft.com/office/drawing/2014/main" val="98728749"/>
                  </a:ext>
                </a:extLst>
              </a:tr>
              <a:tr h="971160">
                <a:tc>
                  <a:txBody>
                    <a:bodyPr/>
                    <a:lstStyle/>
                    <a:p>
                      <a:r>
                        <a:rPr lang="en-US" sz="1800" dirty="0"/>
                        <a:t>Goals must be mutually agreed to &amp; have an impact on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Will goals be professional learning goals? Will SLOs remain an option teachers who want them? How will goal progress be measured? Should goals be annual or span multiple years?</a:t>
                      </a:r>
                    </a:p>
                  </a:txBody>
                  <a:tcPr/>
                </a:tc>
                <a:extLst>
                  <a:ext uri="{0D108BD9-81ED-4DB2-BD59-A6C34878D82A}">
                    <a16:rowId xmlns:a16="http://schemas.microsoft.com/office/drawing/2014/main" val="3967090399"/>
                  </a:ext>
                </a:extLst>
              </a:tr>
              <a:tr h="683468">
                <a:tc>
                  <a:txBody>
                    <a:bodyPr/>
                    <a:lstStyle/>
                    <a:p>
                      <a:r>
                        <a:rPr lang="en-US" sz="1800" dirty="0"/>
                        <a:t>Rubrics must be standards based</a:t>
                      </a:r>
                    </a:p>
                  </a:txBody>
                  <a:tcPr/>
                </a:tc>
                <a:tc>
                  <a:txBody>
                    <a:bodyPr/>
                    <a:lstStyle/>
                    <a:p>
                      <a:r>
                        <a:rPr lang="en-US" sz="1800" dirty="0"/>
                        <a:t>What rubric should be selected? Should the rubric have performance ratings or levels? Should the rubric be modified?</a:t>
                      </a:r>
                    </a:p>
                  </a:txBody>
                  <a:tcPr/>
                </a:tc>
                <a:extLst>
                  <a:ext uri="{0D108BD9-81ED-4DB2-BD59-A6C34878D82A}">
                    <a16:rowId xmlns:a16="http://schemas.microsoft.com/office/drawing/2014/main" val="3653650492"/>
                  </a:ext>
                </a:extLst>
              </a:tr>
              <a:tr h="543542">
                <a:tc>
                  <a:txBody>
                    <a:bodyPr/>
                    <a:lstStyle/>
                    <a:p>
                      <a:r>
                        <a:rPr lang="en-US" sz="1800" dirty="0"/>
                        <a:t>Evaluators must have 092</a:t>
                      </a:r>
                    </a:p>
                  </a:txBody>
                  <a:tcPr/>
                </a:tc>
                <a:tc>
                  <a:txBody>
                    <a:bodyPr/>
                    <a:lstStyle/>
                    <a:p>
                      <a:r>
                        <a:rPr lang="en-US" sz="1800" dirty="0"/>
                        <a:t>How often should evaluators be trained &amp; calibrated?</a:t>
                      </a:r>
                    </a:p>
                  </a:txBody>
                  <a:tcPr/>
                </a:tc>
                <a:extLst>
                  <a:ext uri="{0D108BD9-81ED-4DB2-BD59-A6C34878D82A}">
                    <a16:rowId xmlns:a16="http://schemas.microsoft.com/office/drawing/2014/main" val="3795027196"/>
                  </a:ext>
                </a:extLst>
              </a:tr>
              <a:tr h="377733">
                <a:tc>
                  <a:txBody>
                    <a:bodyPr/>
                    <a:lstStyle/>
                    <a:p>
                      <a:r>
                        <a:rPr lang="en-US" sz="1800" dirty="0"/>
                        <a:t>Evaluations are confidential</a:t>
                      </a:r>
                    </a:p>
                  </a:txBody>
                  <a:tcPr/>
                </a:tc>
                <a:tc>
                  <a:txBody>
                    <a:bodyPr/>
                    <a:lstStyle/>
                    <a:p>
                      <a:r>
                        <a:rPr lang="en-US" sz="1800" dirty="0"/>
                        <a:t>What evaluation platform to use (if any)</a:t>
                      </a:r>
                    </a:p>
                  </a:txBody>
                  <a:tcPr/>
                </a:tc>
                <a:extLst>
                  <a:ext uri="{0D108BD9-81ED-4DB2-BD59-A6C34878D82A}">
                    <a16:rowId xmlns:a16="http://schemas.microsoft.com/office/drawing/2014/main" val="449531136"/>
                  </a:ext>
                </a:extLst>
              </a:tr>
              <a:tr h="377733">
                <a:tc>
                  <a:txBody>
                    <a:bodyPr/>
                    <a:lstStyle/>
                    <a:p>
                      <a:r>
                        <a:rPr lang="en-US" sz="1800" dirty="0"/>
                        <a:t>Must include educator self-reflection</a:t>
                      </a:r>
                    </a:p>
                  </a:txBody>
                  <a:tcPr/>
                </a:tc>
                <a:tc>
                  <a:txBody>
                    <a:bodyPr/>
                    <a:lstStyle/>
                    <a:p>
                      <a:r>
                        <a:rPr lang="en-US" sz="1800" dirty="0"/>
                        <a:t>Feedback—how much and when should it be provided?</a:t>
                      </a:r>
                    </a:p>
                  </a:txBody>
                  <a:tcPr/>
                </a:tc>
                <a:extLst>
                  <a:ext uri="{0D108BD9-81ED-4DB2-BD59-A6C34878D82A}">
                    <a16:rowId xmlns:a16="http://schemas.microsoft.com/office/drawing/2014/main" val="409528423"/>
                  </a:ext>
                </a:extLst>
              </a:tr>
              <a:tr h="943449">
                <a:tc>
                  <a:txBody>
                    <a:bodyPr/>
                    <a:lstStyle/>
                    <a:p>
                      <a:r>
                        <a:rPr lang="en-US" sz="1800" dirty="0"/>
                        <a:t>Goal setting-conference, mid-year, summative conferences are required. Summative form must include a box designating successful completion of process.</a:t>
                      </a:r>
                    </a:p>
                  </a:txBody>
                  <a:tcPr/>
                </a:tc>
                <a:tc>
                  <a:txBody>
                    <a:bodyPr/>
                    <a:lstStyle/>
                    <a:p>
                      <a:r>
                        <a:rPr lang="en-US" sz="1800" dirty="0"/>
                        <a:t>What constitutes “successful completion?”</a:t>
                      </a:r>
                    </a:p>
                  </a:txBody>
                  <a:tcPr/>
                </a:tc>
                <a:extLst>
                  <a:ext uri="{0D108BD9-81ED-4DB2-BD59-A6C34878D82A}">
                    <a16:rowId xmlns:a16="http://schemas.microsoft.com/office/drawing/2014/main" val="980832263"/>
                  </a:ext>
                </a:extLst>
              </a:tr>
              <a:tr h="278676">
                <a:tc>
                  <a:txBody>
                    <a:bodyPr/>
                    <a:lstStyle/>
                    <a:p>
                      <a:r>
                        <a:rPr lang="en-US" sz="1800" dirty="0"/>
                        <a:t>Support plan process that requires collective bargaining role.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will the support plan process look like?</a:t>
                      </a:r>
                    </a:p>
                    <a:p>
                      <a:endParaRPr lang="en-US" sz="1800" dirty="0"/>
                    </a:p>
                  </a:txBody>
                  <a:tcPr/>
                </a:tc>
                <a:extLst>
                  <a:ext uri="{0D108BD9-81ED-4DB2-BD59-A6C34878D82A}">
                    <a16:rowId xmlns:a16="http://schemas.microsoft.com/office/drawing/2014/main" val="1885908374"/>
                  </a:ext>
                </a:extLst>
              </a:tr>
              <a:tr h="377733">
                <a:tc>
                  <a:txBody>
                    <a:bodyPr/>
                    <a:lstStyle/>
                    <a:p>
                      <a:r>
                        <a:rPr lang="en-US" sz="1800" dirty="0"/>
                        <a:t>Dispute resolution process &amp; right to grieve procedure</a:t>
                      </a:r>
                    </a:p>
                  </a:txBody>
                  <a:tcPr/>
                </a:tc>
                <a:tc>
                  <a:txBody>
                    <a:bodyPr/>
                    <a:lstStyle/>
                    <a:p>
                      <a:r>
                        <a:rPr lang="en-US" sz="1800" dirty="0"/>
                        <a:t>How will parent or community feedback be used if at all?</a:t>
                      </a:r>
                    </a:p>
                  </a:txBody>
                  <a:tcPr/>
                </a:tc>
                <a:extLst>
                  <a:ext uri="{0D108BD9-81ED-4DB2-BD59-A6C34878D82A}">
                    <a16:rowId xmlns:a16="http://schemas.microsoft.com/office/drawing/2014/main" val="524548777"/>
                  </a:ext>
                </a:extLst>
              </a:tr>
            </a:tbl>
          </a:graphicData>
        </a:graphic>
      </p:graphicFrame>
    </p:spTree>
    <p:extLst>
      <p:ext uri="{BB962C8B-B14F-4D97-AF65-F5344CB8AC3E}">
        <p14:creationId xmlns:p14="http://schemas.microsoft.com/office/powerpoint/2010/main" val="428327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CF14CD-2C6E-D160-1BD1-D10FB48C112C}"/>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b="1" kern="1200">
                <a:solidFill>
                  <a:srgbClr val="595959"/>
                </a:solidFill>
                <a:latin typeface="+mj-lt"/>
                <a:ea typeface="+mj-ea"/>
                <a:cs typeface="+mj-cs"/>
              </a:rPr>
              <a:t>State Model Educator Evaluation Plan</a:t>
            </a:r>
          </a:p>
        </p:txBody>
      </p:sp>
      <p:pic>
        <p:nvPicPr>
          <p:cNvPr id="3" name="Picture 2">
            <a:extLst>
              <a:ext uri="{FF2B5EF4-FFF2-40B4-BE49-F238E27FC236}">
                <a16:creationId xmlns:a16="http://schemas.microsoft.com/office/drawing/2014/main" id="{2EABC318-A446-D4EE-5CBD-08C2D37093C2}"/>
              </a:ext>
            </a:extLst>
          </p:cNvPr>
          <p:cNvPicPr>
            <a:picLocks noChangeAspect="1"/>
          </p:cNvPicPr>
          <p:nvPr/>
        </p:nvPicPr>
        <p:blipFill>
          <a:blip r:embed="rId2"/>
          <a:stretch>
            <a:fillRect/>
          </a:stretch>
        </p:blipFill>
        <p:spPr>
          <a:xfrm>
            <a:off x="4813039" y="587141"/>
            <a:ext cx="7378961" cy="5470613"/>
          </a:xfrm>
          <a:prstGeom prst="rect">
            <a:avLst/>
          </a:prstGeom>
        </p:spPr>
      </p:pic>
      <p:sp>
        <p:nvSpPr>
          <p:cNvPr id="6" name="Rectangle 1">
            <a:extLst>
              <a:ext uri="{FF2B5EF4-FFF2-40B4-BE49-F238E27FC236}">
                <a16:creationId xmlns:a16="http://schemas.microsoft.com/office/drawing/2014/main" id="{8C89FA07-739A-1907-49FD-B189FA2611E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1436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762D-87D6-6703-CE41-6FFD50E03E87}"/>
              </a:ext>
            </a:extLst>
          </p:cNvPr>
          <p:cNvSpPr>
            <a:spLocks noGrp="1"/>
          </p:cNvSpPr>
          <p:nvPr>
            <p:ph type="title"/>
          </p:nvPr>
        </p:nvSpPr>
        <p:spPr>
          <a:xfrm>
            <a:off x="638881" y="533399"/>
            <a:ext cx="10909640" cy="1556657"/>
          </a:xfrm>
        </p:spPr>
        <p:txBody>
          <a:bodyPr vert="horz" lIns="91440" tIns="45720" rIns="91440" bIns="45720" rtlCol="0" anchor="ctr">
            <a:normAutofit/>
          </a:bodyPr>
          <a:lstStyle/>
          <a:p>
            <a:pPr algn="ct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Annual Timeline</a:t>
            </a:r>
          </a:p>
        </p:txBody>
      </p:sp>
      <p:pic>
        <p:nvPicPr>
          <p:cNvPr id="6" name="Picture 5" descr="A diagram of a conference&#10;&#10;Description automatically generated">
            <a:extLst>
              <a:ext uri="{FF2B5EF4-FFF2-40B4-BE49-F238E27FC236}">
                <a16:creationId xmlns:a16="http://schemas.microsoft.com/office/drawing/2014/main" id="{BDE21201-CA3E-7B28-98E9-44492E335B56}"/>
              </a:ext>
            </a:extLst>
          </p:cNvPr>
          <p:cNvPicPr>
            <a:picLocks noChangeAspect="1"/>
          </p:cNvPicPr>
          <p:nvPr/>
        </p:nvPicPr>
        <p:blipFill>
          <a:blip r:embed="rId2"/>
          <a:stretch>
            <a:fillRect/>
          </a:stretch>
        </p:blipFill>
        <p:spPr>
          <a:xfrm>
            <a:off x="919192" y="2090056"/>
            <a:ext cx="10705529" cy="3593157"/>
          </a:xfrm>
          <a:prstGeom prst="rect">
            <a:avLst/>
          </a:prstGeom>
        </p:spPr>
      </p:pic>
      <p:sp>
        <p:nvSpPr>
          <p:cNvPr id="3" name="TextBox 2">
            <a:extLst>
              <a:ext uri="{FF2B5EF4-FFF2-40B4-BE49-F238E27FC236}">
                <a16:creationId xmlns:a16="http://schemas.microsoft.com/office/drawing/2014/main" id="{D21B5896-36AC-DA1A-8B48-F2B450973500}"/>
              </a:ext>
            </a:extLst>
          </p:cNvPr>
          <p:cNvSpPr txBox="1"/>
          <p:nvPr/>
        </p:nvSpPr>
        <p:spPr>
          <a:xfrm>
            <a:off x="1360714" y="6063343"/>
            <a:ext cx="9895115" cy="369332"/>
          </a:xfrm>
          <a:prstGeom prst="rect">
            <a:avLst/>
          </a:prstGeom>
          <a:noFill/>
        </p:spPr>
        <p:txBody>
          <a:bodyPr wrap="square" rtlCol="0">
            <a:spAutoFit/>
          </a:bodyPr>
          <a:lstStyle/>
          <a:p>
            <a:r>
              <a:rPr lang="en-US" dirty="0"/>
              <a:t>*Districts may modify deadlines somewhat as long as they remain in the same general timeframe.</a:t>
            </a:r>
          </a:p>
        </p:txBody>
      </p:sp>
    </p:spTree>
    <p:extLst>
      <p:ext uri="{BB962C8B-B14F-4D97-AF65-F5344CB8AC3E}">
        <p14:creationId xmlns:p14="http://schemas.microsoft.com/office/powerpoint/2010/main" val="367354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83731-1090-B895-B2C1-77ECF0746FF8}"/>
              </a:ext>
            </a:extLst>
          </p:cNvPr>
          <p:cNvSpPr>
            <a:spLocks noGrp="1"/>
          </p:cNvSpPr>
          <p:nvPr>
            <p:ph type="title"/>
          </p:nvPr>
        </p:nvSpPr>
        <p:spPr>
          <a:xfrm>
            <a:off x="640080" y="1334135"/>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400" dirty="0">
                <a:solidFill>
                  <a:srgbClr val="FFFFFF"/>
                </a:solidFill>
              </a:rPr>
              <a:t>State Model Observations</a:t>
            </a:r>
          </a:p>
        </p:txBody>
      </p:sp>
      <p:pic>
        <p:nvPicPr>
          <p:cNvPr id="3" name="Picture 2">
            <a:extLst>
              <a:ext uri="{FF2B5EF4-FFF2-40B4-BE49-F238E27FC236}">
                <a16:creationId xmlns:a16="http://schemas.microsoft.com/office/drawing/2014/main" id="{1C9CF277-EB3F-1F60-5694-4E6439AEEF65}"/>
              </a:ext>
            </a:extLst>
          </p:cNvPr>
          <p:cNvPicPr>
            <a:picLocks noChangeAspect="1"/>
          </p:cNvPicPr>
          <p:nvPr/>
        </p:nvPicPr>
        <p:blipFill>
          <a:blip r:embed="rId2"/>
          <a:stretch>
            <a:fillRect/>
          </a:stretch>
        </p:blipFill>
        <p:spPr>
          <a:xfrm>
            <a:off x="3617366" y="369083"/>
            <a:ext cx="8139262" cy="4639377"/>
          </a:xfrm>
          <a:prstGeom prst="rect">
            <a:avLst/>
          </a:prstGeom>
        </p:spPr>
      </p:pic>
      <p:sp>
        <p:nvSpPr>
          <p:cNvPr id="2" name="TextBox 1">
            <a:extLst>
              <a:ext uri="{FF2B5EF4-FFF2-40B4-BE49-F238E27FC236}">
                <a16:creationId xmlns:a16="http://schemas.microsoft.com/office/drawing/2014/main" id="{F87AB9F1-D422-50F9-4C60-6405DD830BC2}"/>
              </a:ext>
            </a:extLst>
          </p:cNvPr>
          <p:cNvSpPr txBox="1"/>
          <p:nvPr/>
        </p:nvSpPr>
        <p:spPr>
          <a:xfrm>
            <a:off x="947056" y="5241987"/>
            <a:ext cx="11005457" cy="1200329"/>
          </a:xfrm>
          <a:prstGeom prst="rect">
            <a:avLst/>
          </a:prstGeom>
          <a:noFill/>
        </p:spPr>
        <p:txBody>
          <a:bodyPr wrap="square" rtlCol="0">
            <a:spAutoFit/>
          </a:bodyPr>
          <a:lstStyle/>
          <a:p>
            <a:r>
              <a:rPr lang="en-US" dirty="0"/>
              <a:t>*Your district PDEC may have created slightly different observation requirements than the state model. It is important to attend your district orientation and read your district’s plan to learn if your district has different requirements.  Your local leadership is also encouraged to modify this presentation to include your district’s specific requirements.</a:t>
            </a:r>
          </a:p>
        </p:txBody>
      </p:sp>
    </p:spTree>
    <p:extLst>
      <p:ext uri="{BB962C8B-B14F-4D97-AF65-F5344CB8AC3E}">
        <p14:creationId xmlns:p14="http://schemas.microsoft.com/office/powerpoint/2010/main" val="376212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6C36-7CBD-80E8-231E-17DEDE5F2B2B}"/>
              </a:ext>
            </a:extLst>
          </p:cNvPr>
          <p:cNvSpPr>
            <a:spLocks noGrp="1"/>
          </p:cNvSpPr>
          <p:nvPr>
            <p:ph type="title"/>
          </p:nvPr>
        </p:nvSpPr>
        <p:spPr>
          <a:xfrm>
            <a:off x="838200" y="112982"/>
            <a:ext cx="10515600" cy="1325563"/>
          </a:xfrm>
        </p:spPr>
        <p:txBody>
          <a:bodyPr/>
          <a:lstStyle/>
          <a:p>
            <a:pPr algn="ctr"/>
            <a:r>
              <a:rPr lang="en-US" dirty="0"/>
              <a:t> Growth without Ratings</a:t>
            </a:r>
            <a:br>
              <a:rPr lang="en-US" dirty="0"/>
            </a:br>
            <a:r>
              <a:rPr lang="en-US" sz="3200" dirty="0"/>
              <a:t>Single Competency Rubrics</a:t>
            </a:r>
          </a:p>
        </p:txBody>
      </p:sp>
      <p:pic>
        <p:nvPicPr>
          <p:cNvPr id="4" name="Picture 3">
            <a:extLst>
              <a:ext uri="{FF2B5EF4-FFF2-40B4-BE49-F238E27FC236}">
                <a16:creationId xmlns:a16="http://schemas.microsoft.com/office/drawing/2014/main" id="{FB612711-0686-9CD1-D634-17AE675403F4}"/>
              </a:ext>
            </a:extLst>
          </p:cNvPr>
          <p:cNvPicPr>
            <a:picLocks noChangeAspect="1"/>
          </p:cNvPicPr>
          <p:nvPr/>
        </p:nvPicPr>
        <p:blipFill>
          <a:blip r:embed="rId3"/>
          <a:stretch>
            <a:fillRect/>
          </a:stretch>
        </p:blipFill>
        <p:spPr>
          <a:xfrm>
            <a:off x="255747" y="1566151"/>
            <a:ext cx="6153466" cy="4311872"/>
          </a:xfrm>
          <a:prstGeom prst="rect">
            <a:avLst/>
          </a:prstGeom>
        </p:spPr>
      </p:pic>
      <p:sp>
        <p:nvSpPr>
          <p:cNvPr id="5" name="TextBox 4">
            <a:extLst>
              <a:ext uri="{FF2B5EF4-FFF2-40B4-BE49-F238E27FC236}">
                <a16:creationId xmlns:a16="http://schemas.microsoft.com/office/drawing/2014/main" id="{BC0B12B4-622F-819E-533A-47E5A36BE527}"/>
              </a:ext>
            </a:extLst>
          </p:cNvPr>
          <p:cNvSpPr txBox="1"/>
          <p:nvPr/>
        </p:nvSpPr>
        <p:spPr>
          <a:xfrm>
            <a:off x="255748" y="6005629"/>
            <a:ext cx="1997596" cy="646331"/>
          </a:xfrm>
          <a:prstGeom prst="rect">
            <a:avLst/>
          </a:prstGeom>
          <a:noFill/>
        </p:spPr>
        <p:txBody>
          <a:bodyPr wrap="square" rtlCol="0">
            <a:spAutoFit/>
          </a:bodyPr>
          <a:lstStyle/>
          <a:p>
            <a:r>
              <a:rPr lang="en-US" dirty="0"/>
              <a:t>Click </a:t>
            </a:r>
            <a:r>
              <a:rPr lang="en-US" dirty="0">
                <a:hlinkClick r:id="rId4"/>
              </a:rPr>
              <a:t>here</a:t>
            </a:r>
            <a:r>
              <a:rPr lang="en-US" dirty="0"/>
              <a:t> for</a:t>
            </a:r>
          </a:p>
          <a:p>
            <a:r>
              <a:rPr lang="en-US" dirty="0"/>
              <a:t>An example </a:t>
            </a:r>
          </a:p>
        </p:txBody>
      </p:sp>
      <p:sp>
        <p:nvSpPr>
          <p:cNvPr id="9" name="TextBox 8">
            <a:extLst>
              <a:ext uri="{FF2B5EF4-FFF2-40B4-BE49-F238E27FC236}">
                <a16:creationId xmlns:a16="http://schemas.microsoft.com/office/drawing/2014/main" id="{C50F8C1E-0D46-178D-2A5B-C1A864374518}"/>
              </a:ext>
            </a:extLst>
          </p:cNvPr>
          <p:cNvSpPr txBox="1"/>
          <p:nvPr/>
        </p:nvSpPr>
        <p:spPr>
          <a:xfrm>
            <a:off x="6907053" y="1566151"/>
            <a:ext cx="4837907" cy="3924151"/>
          </a:xfrm>
          <a:prstGeom prst="rect">
            <a:avLst/>
          </a:prstGeom>
          <a:noFill/>
        </p:spPr>
        <p:txBody>
          <a:bodyPr wrap="square">
            <a:spAutoFit/>
          </a:bodyPr>
          <a:lstStyle/>
          <a:p>
            <a:pPr algn="ctr"/>
            <a:r>
              <a:rPr lang="en-US" sz="2400" dirty="0"/>
              <a:t>Quality Feedback Matters</a:t>
            </a:r>
          </a:p>
          <a:p>
            <a:endParaRPr lang="en-US" sz="900" u="sng" dirty="0"/>
          </a:p>
          <a:p>
            <a:r>
              <a:rPr lang="en-US" u="sng" dirty="0"/>
              <a:t>Accomplishments/Celebrations</a:t>
            </a:r>
            <a:r>
              <a:rPr lang="en-US" dirty="0"/>
              <a:t>:</a:t>
            </a:r>
          </a:p>
          <a:p>
            <a:pPr marL="285750" indent="-285750">
              <a:buFont typeface="Arial" panose="020B0604020202020204" pitchFamily="34" charset="0"/>
              <a:buChar char="•"/>
            </a:pPr>
            <a:r>
              <a:rPr lang="en-US" dirty="0"/>
              <a:t>Warm, inviting classroom atmosphere</a:t>
            </a:r>
          </a:p>
          <a:p>
            <a:pPr marL="285750" indent="-285750">
              <a:buFont typeface="Arial" panose="020B0604020202020204" pitchFamily="34" charset="0"/>
              <a:buChar char="•"/>
            </a:pPr>
            <a:r>
              <a:rPr lang="en-US" dirty="0"/>
              <a:t>Clear routines and transitions</a:t>
            </a:r>
          </a:p>
          <a:p>
            <a:pPr marL="285750" indent="-285750">
              <a:buFont typeface="Arial" panose="020B0604020202020204" pitchFamily="34" charset="0"/>
              <a:buChar char="•"/>
            </a:pPr>
            <a:r>
              <a:rPr lang="en-US" dirty="0"/>
              <a:t>Strong content knowledge</a:t>
            </a:r>
          </a:p>
          <a:p>
            <a:endParaRPr lang="en-US" dirty="0"/>
          </a:p>
          <a:p>
            <a:r>
              <a:rPr lang="en-US" u="sng" dirty="0"/>
              <a:t>Next Steps</a:t>
            </a:r>
            <a:r>
              <a:rPr lang="en-US" dirty="0"/>
              <a:t>:</a:t>
            </a:r>
          </a:p>
          <a:p>
            <a:pPr marL="285750" indent="-285750">
              <a:buFont typeface="Arial" panose="020B0604020202020204" pitchFamily="34" charset="0"/>
              <a:buChar char="•"/>
            </a:pPr>
            <a:r>
              <a:rPr lang="en-US" dirty="0"/>
              <a:t>Incorporate more opportunities for students to develop autonomy</a:t>
            </a:r>
          </a:p>
          <a:p>
            <a:pPr marL="285750" indent="-285750">
              <a:buFont typeface="Arial" panose="020B0604020202020204" pitchFamily="34" charset="0"/>
              <a:buChar char="•"/>
            </a:pPr>
            <a:r>
              <a:rPr lang="en-US" dirty="0"/>
              <a:t>Attend PD or read a book on developing student autonomy</a:t>
            </a:r>
          </a:p>
          <a:p>
            <a:pPr marL="285750" indent="-285750">
              <a:buFont typeface="Arial" panose="020B0604020202020204" pitchFamily="34" charset="0"/>
              <a:buChar char="•"/>
            </a:pPr>
            <a:r>
              <a:rPr lang="en-US" dirty="0"/>
              <a:t>Engage in peer observation and “borrow” a strategy on fostering autonomy.</a:t>
            </a:r>
          </a:p>
        </p:txBody>
      </p:sp>
      <p:pic>
        <p:nvPicPr>
          <p:cNvPr id="6" name="Picture 5" descr="A qr code on a white background&#10;&#10;Description automatically generated">
            <a:extLst>
              <a:ext uri="{FF2B5EF4-FFF2-40B4-BE49-F238E27FC236}">
                <a16:creationId xmlns:a16="http://schemas.microsoft.com/office/drawing/2014/main" id="{99E0F152-0D9C-96DA-D97C-C5CF1425D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6709" y="5429006"/>
            <a:ext cx="1038251" cy="1345919"/>
          </a:xfrm>
          <a:prstGeom prst="rect">
            <a:avLst/>
          </a:prstGeom>
        </p:spPr>
      </p:pic>
      <p:sp>
        <p:nvSpPr>
          <p:cNvPr id="3" name="TextBox 2">
            <a:extLst>
              <a:ext uri="{FF2B5EF4-FFF2-40B4-BE49-F238E27FC236}">
                <a16:creationId xmlns:a16="http://schemas.microsoft.com/office/drawing/2014/main" id="{57B4B236-5605-C2B5-6813-0E6D0C516F8A}"/>
              </a:ext>
            </a:extLst>
          </p:cNvPr>
          <p:cNvSpPr txBox="1"/>
          <p:nvPr/>
        </p:nvSpPr>
        <p:spPr>
          <a:xfrm>
            <a:off x="2449286" y="6005629"/>
            <a:ext cx="7021285" cy="646331"/>
          </a:xfrm>
          <a:prstGeom prst="rect">
            <a:avLst/>
          </a:prstGeom>
          <a:noFill/>
        </p:spPr>
        <p:txBody>
          <a:bodyPr wrap="square" rtlCol="0">
            <a:spAutoFit/>
          </a:bodyPr>
          <a:lstStyle/>
          <a:p>
            <a:r>
              <a:rPr lang="en-US" sz="1200" dirty="0"/>
              <a:t>*Your district does </a:t>
            </a:r>
            <a:r>
              <a:rPr lang="en-US" sz="1200" b="1" dirty="0"/>
              <a:t>not</a:t>
            </a:r>
            <a:r>
              <a:rPr lang="en-US" sz="1200" dirty="0"/>
              <a:t> have to use single competency rubrics, although state guidelines strongly encourage them. Your district PDEC may also have created its own rubrics, provided they are based on external teaching and learning or other professional standards.</a:t>
            </a:r>
          </a:p>
        </p:txBody>
      </p:sp>
    </p:spTree>
    <p:extLst>
      <p:ext uri="{BB962C8B-B14F-4D97-AF65-F5344CB8AC3E}">
        <p14:creationId xmlns:p14="http://schemas.microsoft.com/office/powerpoint/2010/main" val="2961457211"/>
      </p:ext>
    </p:extLst>
  </p:cSld>
  <p:clrMapOvr>
    <a:masterClrMapping/>
  </p:clrMapOvr>
</p:sld>
</file>

<file path=ppt/theme/theme1.xml><?xml version="1.0" encoding="utf-8"?>
<a:theme xmlns:a="http://schemas.openxmlformats.org/drawingml/2006/main" name="Office Theme">
  <a:themeElements>
    <a:clrScheme name="CEA Theme">
      <a:dk1>
        <a:srgbClr val="2B2823"/>
      </a:dk1>
      <a:lt1>
        <a:srgbClr val="FFFFFF"/>
      </a:lt1>
      <a:dk2>
        <a:srgbClr val="142046"/>
      </a:dk2>
      <a:lt2>
        <a:srgbClr val="E7E6E6"/>
      </a:lt2>
      <a:accent1>
        <a:srgbClr val="AB121C"/>
      </a:accent1>
      <a:accent2>
        <a:srgbClr val="407E3A"/>
      </a:accent2>
      <a:accent3>
        <a:srgbClr val="142046"/>
      </a:accent3>
      <a:accent4>
        <a:srgbClr val="2882C1"/>
      </a:accent4>
      <a:accent5>
        <a:srgbClr val="FFD54C"/>
      </a:accent5>
      <a:accent6>
        <a:srgbClr val="6DBB54"/>
      </a:accent6>
      <a:hlink>
        <a:srgbClr val="AB121C"/>
      </a:hlink>
      <a:folHlink>
        <a:srgbClr val="6C00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2204</TotalTime>
  <Words>978</Words>
  <Application>Microsoft Office PowerPoint</Application>
  <PresentationFormat>Widescreen</PresentationFormat>
  <Paragraphs>94</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Abadi</vt:lpstr>
      <vt:lpstr>Aptos</vt:lpstr>
      <vt:lpstr>Aptos Display</vt:lpstr>
      <vt:lpstr>Arial</vt:lpstr>
      <vt:lpstr>Wingdings</vt:lpstr>
      <vt:lpstr>Office Theme</vt:lpstr>
      <vt:lpstr>Educator Evaluation 2024-25 What You Need to Know</vt:lpstr>
      <vt:lpstr>PowerPoint Presentation</vt:lpstr>
      <vt:lpstr>New Guidelines = More Flexibility for Districts</vt:lpstr>
      <vt:lpstr>PowerPoint Presentation</vt:lpstr>
      <vt:lpstr>PowerPoint Presentation</vt:lpstr>
      <vt:lpstr>State Model Educator Evaluation Plan</vt:lpstr>
      <vt:lpstr> Annual Timeline</vt:lpstr>
      <vt:lpstr>State Model Observations</vt:lpstr>
      <vt:lpstr> Growth without Ratings Single Competency Rubrics</vt:lpstr>
      <vt:lpstr>PowerPoint Presentation</vt:lpstr>
      <vt:lpstr>Dispute Resolution Process</vt:lpstr>
      <vt:lpstr>Educator Goals</vt:lpstr>
      <vt:lpstr>Mutual Agreement</vt:lpstr>
      <vt:lpstr>PowerPoint Presentation</vt:lpstr>
      <vt:lpstr>Corrective Action/Support Plan Process</vt:lpstr>
      <vt:lpstr>Corrective Action/Support Plan Process</vt:lpstr>
      <vt:lpstr>Questions Contact Kate Field at Kfield@cea.org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Boccuzzi [CT], Stephanie</dc:creator>
  <cp:lastModifiedBy>Field, Kate (CT)</cp:lastModifiedBy>
  <cp:revision>10</cp:revision>
  <dcterms:created xsi:type="dcterms:W3CDTF">2024-06-21T13:21:49Z</dcterms:created>
  <dcterms:modified xsi:type="dcterms:W3CDTF">2024-08-19T15:41:34Z</dcterms:modified>
</cp:coreProperties>
</file>